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8" r:id="rId1"/>
  </p:sldMasterIdLst>
  <p:notesMasterIdLst>
    <p:notesMasterId r:id="rId10"/>
  </p:notesMasterIdLst>
  <p:handoutMasterIdLst>
    <p:handoutMasterId r:id="rId11"/>
  </p:handoutMasterIdLst>
  <p:sldIdLst>
    <p:sldId id="523" r:id="rId2"/>
    <p:sldId id="522" r:id="rId3"/>
    <p:sldId id="519" r:id="rId4"/>
    <p:sldId id="521" r:id="rId5"/>
    <p:sldId id="524" r:id="rId6"/>
    <p:sldId id="525" r:id="rId7"/>
    <p:sldId id="520" r:id="rId8"/>
    <p:sldId id="526" r:id="rId9"/>
  </p:sldIdLst>
  <p:sldSz cx="9144000" cy="6858000" type="screen4x3"/>
  <p:notesSz cx="7315200" cy="96012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8200"/>
    <a:srgbClr val="C0504D"/>
    <a:srgbClr val="BF5700"/>
    <a:srgbClr val="1D1A36"/>
    <a:srgbClr val="1E4B87"/>
    <a:srgbClr val="262626"/>
    <a:srgbClr val="1B306B"/>
    <a:srgbClr val="FFCC00"/>
    <a:srgbClr val="F8F8F8"/>
    <a:srgbClr val="EEECE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2478" autoAdjust="0"/>
    <p:restoredTop sz="93853" autoAdjust="0"/>
  </p:normalViewPr>
  <p:slideViewPr>
    <p:cSldViewPr>
      <p:cViewPr varScale="1">
        <p:scale>
          <a:sx n="120" d="100"/>
          <a:sy n="120" d="100"/>
        </p:scale>
        <p:origin x="528" y="19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-2352"/>
    </p:cViewPr>
  </p:outlin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-1272"/>
    </p:cViewPr>
  </p:sorterViewPr>
  <p:notesViewPr>
    <p:cSldViewPr>
      <p:cViewPr varScale="1">
        <p:scale>
          <a:sx n="81" d="100"/>
          <a:sy n="81" d="100"/>
        </p:scale>
        <p:origin x="3904" y="176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diagrams/_rels/data1.xml.rels><?xml version="1.0" encoding="UTF-8" standalone="yes"?>
<Relationships xmlns="http://schemas.openxmlformats.org/package/2006/relationships"><Relationship Id="rId1" Type="http://schemas.openxmlformats.org/officeDocument/2006/relationships/hyperlink" Target="https://www.kaggle.com/unsdsn/world-happiness" TargetMode="External"/></Relationships>
</file>

<file path=ppt/diagrams/_rels/drawing1.xml.rels><?xml version="1.0" encoding="UTF-8" standalone="yes"?>
<Relationships xmlns="http://schemas.openxmlformats.org/package/2006/relationships"><Relationship Id="rId1" Type="http://schemas.openxmlformats.org/officeDocument/2006/relationships/hyperlink" Target="https://www.kaggle.com/unsdsn/world-happiness" TargetMode="Externa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27436734-598F-4741-BDDA-7E367EABCF28}" type="doc">
      <dgm:prSet loTypeId="urn:microsoft.com/office/officeart/2005/8/layout/vList6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B3A7508A-0B9C-4128-8010-53856FC9B7EF}">
      <dgm:prSet phldrT="[Text]" custT="1"/>
      <dgm:spPr/>
      <dgm:t>
        <a:bodyPr/>
        <a:lstStyle/>
        <a:p>
          <a:r>
            <a:rPr lang="en-US" sz="2000" dirty="0">
              <a:latin typeface="Calibri" panose="020F0502020204030204" pitchFamily="34" charset="0"/>
              <a:cs typeface="Calibri" panose="020F0502020204030204" pitchFamily="34" charset="0"/>
            </a:rPr>
            <a:t>Dataset or API </a:t>
          </a:r>
        </a:p>
      </dgm:t>
    </dgm:pt>
    <dgm:pt modelId="{658C6F92-9304-4552-AE64-9F2E6AAABA8E}" type="parTrans" cxnId="{D3AE0B37-BC60-45F8-B5D7-FEDFC1FC5038}">
      <dgm:prSet/>
      <dgm:spPr/>
      <dgm:t>
        <a:bodyPr/>
        <a:lstStyle/>
        <a:p>
          <a:endParaRPr lang="en-US"/>
        </a:p>
      </dgm:t>
    </dgm:pt>
    <dgm:pt modelId="{F45D3994-61BC-48CE-8998-58F8953D8620}" type="sibTrans" cxnId="{D3AE0B37-BC60-45F8-B5D7-FEDFC1FC5038}">
      <dgm:prSet/>
      <dgm:spPr/>
      <dgm:t>
        <a:bodyPr/>
        <a:lstStyle/>
        <a:p>
          <a:endParaRPr lang="en-US"/>
        </a:p>
      </dgm:t>
    </dgm:pt>
    <dgm:pt modelId="{827B12B9-CF5D-4CA9-8DFC-5D101ED21E9D}">
      <dgm:prSet phldrT="[Text]" custT="1"/>
      <dgm:spPr/>
      <dgm:t>
        <a:bodyPr/>
        <a:lstStyle/>
        <a:p>
          <a:r>
            <a:rPr lang="en-US" sz="2000" dirty="0">
              <a:latin typeface="Calibri" panose="020F0502020204030204" pitchFamily="34" charset="0"/>
              <a:cs typeface="Calibri" panose="020F0502020204030204" pitchFamily="34" charset="0"/>
            </a:rPr>
            <a:t>Retrieving / Cleaning Data</a:t>
          </a:r>
        </a:p>
      </dgm:t>
    </dgm:pt>
    <dgm:pt modelId="{D21AE04F-2125-4FEB-872F-ADC287EB4A23}" type="parTrans" cxnId="{EE1CFEC4-D0BE-4A7B-874E-3D348A9C0AD7}">
      <dgm:prSet/>
      <dgm:spPr/>
      <dgm:t>
        <a:bodyPr/>
        <a:lstStyle/>
        <a:p>
          <a:endParaRPr lang="en-US"/>
        </a:p>
      </dgm:t>
    </dgm:pt>
    <dgm:pt modelId="{C396B922-3BFF-4A1B-969E-E0366E6D825D}" type="sibTrans" cxnId="{EE1CFEC4-D0BE-4A7B-874E-3D348A9C0AD7}">
      <dgm:prSet/>
      <dgm:spPr/>
      <dgm:t>
        <a:bodyPr/>
        <a:lstStyle/>
        <a:p>
          <a:endParaRPr lang="en-US"/>
        </a:p>
      </dgm:t>
    </dgm:pt>
    <dgm:pt modelId="{C2A80C1E-6CA9-4214-A6A1-DF55A17669F9}">
      <dgm:prSet custT="1"/>
      <dgm:spPr/>
      <dgm:t>
        <a:bodyPr/>
        <a:lstStyle/>
        <a:p>
          <a:r>
            <a:rPr lang="en-US" sz="2000" dirty="0">
              <a:latin typeface="Calibri" panose="020F0502020204030204" pitchFamily="34" charset="0"/>
              <a:cs typeface="Calibri" panose="020F0502020204030204" pitchFamily="34" charset="0"/>
            </a:rPr>
            <a:t>Database </a:t>
          </a:r>
        </a:p>
      </dgm:t>
    </dgm:pt>
    <dgm:pt modelId="{9510E2AE-BD21-48F0-AF26-674717E9FA39}" type="parTrans" cxnId="{4DBFCD2D-283B-48F2-AFE9-8FD410BB6E82}">
      <dgm:prSet/>
      <dgm:spPr/>
      <dgm:t>
        <a:bodyPr/>
        <a:lstStyle/>
        <a:p>
          <a:endParaRPr lang="en-US"/>
        </a:p>
      </dgm:t>
    </dgm:pt>
    <dgm:pt modelId="{D4335CBF-0393-420D-A38A-0FAEB12B4F0A}" type="sibTrans" cxnId="{4DBFCD2D-283B-48F2-AFE9-8FD410BB6E82}">
      <dgm:prSet/>
      <dgm:spPr/>
      <dgm:t>
        <a:bodyPr/>
        <a:lstStyle/>
        <a:p>
          <a:endParaRPr lang="en-US"/>
        </a:p>
      </dgm:t>
    </dgm:pt>
    <dgm:pt modelId="{2F23DA15-4696-4811-B398-D9318B27C4CB}">
      <dgm:prSet custT="1"/>
      <dgm:spPr/>
      <dgm:t>
        <a:bodyPr/>
        <a:lstStyle/>
        <a:p>
          <a:r>
            <a:rPr lang="en-US" sz="2000" dirty="0">
              <a:latin typeface="Calibri" panose="020F0502020204030204" pitchFamily="34" charset="0"/>
              <a:cs typeface="Calibri" panose="020F0502020204030204" pitchFamily="34" charset="0"/>
            </a:rPr>
            <a:t>Web Visualization</a:t>
          </a:r>
        </a:p>
      </dgm:t>
    </dgm:pt>
    <dgm:pt modelId="{EDBD0B12-3721-46E6-8821-BA4C2D22817A}" type="parTrans" cxnId="{E84A6D5E-5A5D-4A3E-B4BD-98A46C758FC8}">
      <dgm:prSet/>
      <dgm:spPr/>
      <dgm:t>
        <a:bodyPr/>
        <a:lstStyle/>
        <a:p>
          <a:endParaRPr lang="en-US"/>
        </a:p>
      </dgm:t>
    </dgm:pt>
    <dgm:pt modelId="{50734EF2-E515-4A4E-80F7-604175410E71}" type="sibTrans" cxnId="{E84A6D5E-5A5D-4A3E-B4BD-98A46C758FC8}">
      <dgm:prSet/>
      <dgm:spPr/>
      <dgm:t>
        <a:bodyPr/>
        <a:lstStyle/>
        <a:p>
          <a:endParaRPr lang="en-US"/>
        </a:p>
      </dgm:t>
    </dgm:pt>
    <dgm:pt modelId="{6E2F59B6-4877-4D8D-B8CA-AFF45A3339E9}">
      <dgm:prSet custT="1"/>
      <dgm:spPr/>
      <dgm:t>
        <a:bodyPr anchor="ctr"/>
        <a:lstStyle/>
        <a:p>
          <a:r>
            <a:rPr lang="en-US" sz="2000" dirty="0">
              <a:latin typeface="Calibri" panose="020F0502020204030204" pitchFamily="34" charset="0"/>
              <a:cs typeface="Calibri" panose="020F0502020204030204" pitchFamily="34" charset="0"/>
            </a:rPr>
            <a:t>Kaggle for CSV files on World Happiness</a:t>
          </a:r>
        </a:p>
      </dgm:t>
    </dgm:pt>
    <dgm:pt modelId="{7BEE69A7-EB9A-41BB-99CD-ABE38072808A}" type="parTrans" cxnId="{178AB6C1-D00B-4833-A40B-E609BE436379}">
      <dgm:prSet/>
      <dgm:spPr/>
      <dgm:t>
        <a:bodyPr/>
        <a:lstStyle/>
        <a:p>
          <a:endParaRPr lang="en-US"/>
        </a:p>
      </dgm:t>
    </dgm:pt>
    <dgm:pt modelId="{088B099D-65A3-4EA4-9B86-8C9C523A48DD}" type="sibTrans" cxnId="{178AB6C1-D00B-4833-A40B-E609BE436379}">
      <dgm:prSet/>
      <dgm:spPr/>
      <dgm:t>
        <a:bodyPr/>
        <a:lstStyle/>
        <a:p>
          <a:endParaRPr lang="en-US"/>
        </a:p>
      </dgm:t>
    </dgm:pt>
    <dgm:pt modelId="{E39AACAA-3B38-4019-B877-A30D79000F2A}">
      <dgm:prSet custT="1"/>
      <dgm:spPr/>
      <dgm:t>
        <a:bodyPr vert="horz" anchor="ctr"/>
        <a:lstStyle/>
        <a:p>
          <a:pPr algn="l"/>
          <a:r>
            <a:rPr lang="en-US" sz="1800" dirty="0">
              <a:latin typeface="Calibri" panose="020F0502020204030204" pitchFamily="34" charset="0"/>
              <a:cs typeface="Calibri" panose="020F0502020204030204" pitchFamily="34" charset="0"/>
            </a:rPr>
            <a:t>Python </a:t>
          </a:r>
          <a:r>
            <a:rPr lang="en-US" sz="1800" dirty="0" err="1">
              <a:latin typeface="Calibri" panose="020F0502020204030204" pitchFamily="34" charset="0"/>
              <a:cs typeface="Calibri" panose="020F0502020204030204" pitchFamily="34" charset="0"/>
            </a:rPr>
            <a:t>Dataframes</a:t>
          </a:r>
          <a:r>
            <a:rPr lang="en-US" sz="1800" dirty="0">
              <a:latin typeface="Calibri" panose="020F0502020204030204" pitchFamily="34" charset="0"/>
              <a:cs typeface="Calibri" panose="020F0502020204030204" pitchFamily="34" charset="0"/>
            </a:rPr>
            <a:t>, </a:t>
          </a:r>
          <a:r>
            <a:rPr lang="en-US" sz="1800" dirty="0" err="1">
              <a:latin typeface="Calibri" panose="020F0502020204030204" pitchFamily="34" charset="0"/>
              <a:cs typeface="Calibri" panose="020F0502020204030204" pitchFamily="34" charset="0"/>
            </a:rPr>
            <a:t>Numpy</a:t>
          </a:r>
          <a:r>
            <a:rPr lang="en-US" sz="1800" dirty="0">
              <a:latin typeface="Calibri" panose="020F0502020204030204" pitchFamily="34" charset="0"/>
              <a:cs typeface="Calibri" panose="020F0502020204030204" pitchFamily="34" charset="0"/>
            </a:rPr>
            <a:t>, Pandas</a:t>
          </a:r>
        </a:p>
      </dgm:t>
    </dgm:pt>
    <dgm:pt modelId="{A0177947-3BBE-41ED-8959-541AF7CD3A6E}" type="parTrans" cxnId="{81A9FE03-1CB9-46D7-AF8D-C93CC06A3FF2}">
      <dgm:prSet/>
      <dgm:spPr/>
      <dgm:t>
        <a:bodyPr/>
        <a:lstStyle/>
        <a:p>
          <a:endParaRPr lang="en-US"/>
        </a:p>
      </dgm:t>
    </dgm:pt>
    <dgm:pt modelId="{CE6169FC-0C34-4556-AD6B-920DDDD31EFD}" type="sibTrans" cxnId="{81A9FE03-1CB9-46D7-AF8D-C93CC06A3FF2}">
      <dgm:prSet/>
      <dgm:spPr/>
      <dgm:t>
        <a:bodyPr/>
        <a:lstStyle/>
        <a:p>
          <a:endParaRPr lang="en-US"/>
        </a:p>
      </dgm:t>
    </dgm:pt>
    <dgm:pt modelId="{53174D86-6CFA-4590-BB61-49CFCDFDE190}">
      <dgm:prSet custT="1"/>
      <dgm:spPr/>
      <dgm:t>
        <a:bodyPr/>
        <a:lstStyle/>
        <a:p>
          <a:r>
            <a:rPr lang="en-US" sz="1800" dirty="0">
              <a:latin typeface="Calibri" panose="020F0502020204030204" pitchFamily="34" charset="0"/>
              <a:cs typeface="Calibri" panose="020F0502020204030204" pitchFamily="34" charset="0"/>
            </a:rPr>
            <a:t>SQLite for Data Storage</a:t>
          </a:r>
        </a:p>
      </dgm:t>
    </dgm:pt>
    <dgm:pt modelId="{812A0D19-F712-407D-8495-80B5D7E9D18B}" type="parTrans" cxnId="{A044703D-C6EF-47ED-A4EB-1F25191E9881}">
      <dgm:prSet/>
      <dgm:spPr/>
      <dgm:t>
        <a:bodyPr/>
        <a:lstStyle/>
        <a:p>
          <a:endParaRPr lang="en-US"/>
        </a:p>
      </dgm:t>
    </dgm:pt>
    <dgm:pt modelId="{55014490-AA06-48C0-9F02-8FF1A23D4011}" type="sibTrans" cxnId="{A044703D-C6EF-47ED-A4EB-1F25191E9881}">
      <dgm:prSet/>
      <dgm:spPr/>
      <dgm:t>
        <a:bodyPr/>
        <a:lstStyle/>
        <a:p>
          <a:endParaRPr lang="en-US"/>
        </a:p>
      </dgm:t>
    </dgm:pt>
    <dgm:pt modelId="{77CDD944-C663-4830-97BF-258E835C88F7}">
      <dgm:prSet custT="1"/>
      <dgm:spPr/>
      <dgm:t>
        <a:bodyPr anchor="ctr"/>
        <a:lstStyle/>
        <a:p>
          <a:r>
            <a:rPr lang="en-US" sz="1800" dirty="0">
              <a:latin typeface="Calibri" panose="020F0502020204030204" pitchFamily="34" charset="0"/>
              <a:cs typeface="Calibri" panose="020F0502020204030204" pitchFamily="34" charset="0"/>
            </a:rPr>
            <a:t>D3.js and Plotly Graphical Visualizations</a:t>
          </a:r>
        </a:p>
      </dgm:t>
    </dgm:pt>
    <dgm:pt modelId="{B519F877-076D-4ADD-82A9-661F8CFA3447}" type="parTrans" cxnId="{B4E62F42-353A-4AA6-B161-0BF9D02EAF50}">
      <dgm:prSet/>
      <dgm:spPr/>
      <dgm:t>
        <a:bodyPr/>
        <a:lstStyle/>
        <a:p>
          <a:endParaRPr lang="en-US"/>
        </a:p>
      </dgm:t>
    </dgm:pt>
    <dgm:pt modelId="{743F2FC7-CAE7-4E6E-A5D5-69840B0D8602}" type="sibTrans" cxnId="{B4E62F42-353A-4AA6-B161-0BF9D02EAF50}">
      <dgm:prSet/>
      <dgm:spPr/>
      <dgm:t>
        <a:bodyPr/>
        <a:lstStyle/>
        <a:p>
          <a:endParaRPr lang="en-US"/>
        </a:p>
      </dgm:t>
    </dgm:pt>
    <dgm:pt modelId="{A7B872A2-A566-493A-9425-48B289D309CC}">
      <dgm:prSet custT="1"/>
      <dgm:spPr/>
      <dgm:t>
        <a:bodyPr anchor="ctr"/>
        <a:lstStyle/>
        <a:p>
          <a:r>
            <a:rPr lang="en-US" sz="1600" i="1" dirty="0">
              <a:hlinkClick xmlns:r="http://schemas.openxmlformats.org/officeDocument/2006/relationships" r:id="rId1"/>
            </a:rPr>
            <a:t>https://www.kaggle.com/unsdsn/world-happiness</a:t>
          </a:r>
          <a:endParaRPr lang="en-US" sz="1600" dirty="0">
            <a:latin typeface="Calibri" panose="020F0502020204030204" pitchFamily="34" charset="0"/>
            <a:cs typeface="Calibri" panose="020F0502020204030204" pitchFamily="34" charset="0"/>
          </a:endParaRPr>
        </a:p>
      </dgm:t>
    </dgm:pt>
    <dgm:pt modelId="{C9115881-D76E-40AF-A282-4C4372BC41A1}" type="parTrans" cxnId="{68D74BEE-A03D-48F8-B6F0-C8EFACB2D10A}">
      <dgm:prSet/>
      <dgm:spPr/>
      <dgm:t>
        <a:bodyPr/>
        <a:lstStyle/>
        <a:p>
          <a:endParaRPr lang="en-US"/>
        </a:p>
      </dgm:t>
    </dgm:pt>
    <dgm:pt modelId="{E8812E51-87F9-47C2-9DA4-9C1888C44717}" type="sibTrans" cxnId="{68D74BEE-A03D-48F8-B6F0-C8EFACB2D10A}">
      <dgm:prSet/>
      <dgm:spPr/>
      <dgm:t>
        <a:bodyPr/>
        <a:lstStyle/>
        <a:p>
          <a:endParaRPr lang="en-US"/>
        </a:p>
      </dgm:t>
    </dgm:pt>
    <dgm:pt modelId="{1BA8BEBF-C157-4C65-AD21-9C851037E031}">
      <dgm:prSet custT="1"/>
      <dgm:spPr/>
      <dgm:t>
        <a:bodyPr anchor="ctr"/>
        <a:lstStyle/>
        <a:p>
          <a:r>
            <a:rPr lang="en-US" sz="1800" dirty="0">
              <a:latin typeface="Calibri" panose="020F0502020204030204" pitchFamily="34" charset="0"/>
              <a:cs typeface="Calibri" panose="020F0502020204030204" pitchFamily="34" charset="0"/>
            </a:rPr>
            <a:t>Maps with </a:t>
          </a:r>
          <a:r>
            <a:rPr lang="en-US" sz="1800" dirty="0" err="1">
              <a:latin typeface="Calibri" panose="020F0502020204030204" pitchFamily="34" charset="0"/>
              <a:cs typeface="Calibri" panose="020F0502020204030204" pitchFamily="34" charset="0"/>
            </a:rPr>
            <a:t>mapbox</a:t>
          </a:r>
          <a:r>
            <a:rPr lang="en-US" sz="1800" dirty="0">
              <a:latin typeface="Calibri" panose="020F0502020204030204" pitchFamily="34" charset="0"/>
              <a:cs typeface="Calibri" panose="020F0502020204030204" pitchFamily="34" charset="0"/>
            </a:rPr>
            <a:t> (D3 </a:t>
          </a:r>
          <a:r>
            <a:rPr lang="en-US" sz="1800" dirty="0" err="1">
              <a:latin typeface="Calibri" panose="020F0502020204030204" pitchFamily="34" charset="0"/>
              <a:cs typeface="Calibri" panose="020F0502020204030204" pitchFamily="34" charset="0"/>
            </a:rPr>
            <a:t>Matplot.js</a:t>
          </a:r>
          <a:r>
            <a:rPr lang="en-US" sz="1800" dirty="0">
              <a:latin typeface="Calibri" panose="020F0502020204030204" pitchFamily="34" charset="0"/>
              <a:cs typeface="Calibri" panose="020F0502020204030204" pitchFamily="34" charset="0"/>
            </a:rPr>
            <a:t>)</a:t>
          </a:r>
        </a:p>
      </dgm:t>
    </dgm:pt>
    <dgm:pt modelId="{1468B4AF-A23F-4042-9C0D-D0AC8111A060}" type="parTrans" cxnId="{D3BCDC77-1D72-48EC-A4DF-B73AD0FDC524}">
      <dgm:prSet/>
      <dgm:spPr/>
      <dgm:t>
        <a:bodyPr/>
        <a:lstStyle/>
        <a:p>
          <a:endParaRPr lang="en-US"/>
        </a:p>
      </dgm:t>
    </dgm:pt>
    <dgm:pt modelId="{876DA801-C953-4BB1-9CBB-8FC1BF11B005}" type="sibTrans" cxnId="{D3BCDC77-1D72-48EC-A4DF-B73AD0FDC524}">
      <dgm:prSet/>
      <dgm:spPr/>
      <dgm:t>
        <a:bodyPr/>
        <a:lstStyle/>
        <a:p>
          <a:endParaRPr lang="en-US"/>
        </a:p>
      </dgm:t>
    </dgm:pt>
    <dgm:pt modelId="{A25F1CBC-1C2B-4C2E-BD8F-91990242530E}">
      <dgm:prSet custT="1"/>
      <dgm:spPr/>
      <dgm:t>
        <a:bodyPr vert="horz" anchor="ctr"/>
        <a:lstStyle/>
        <a:p>
          <a:pPr algn="l"/>
          <a:r>
            <a:rPr lang="en-US" sz="1800" dirty="0">
              <a:latin typeface="Calibri" panose="020F0502020204030204" pitchFamily="34" charset="0"/>
              <a:cs typeface="Calibri" panose="020F0502020204030204" pitchFamily="34" charset="0"/>
            </a:rPr>
            <a:t>Python Flask Routes for </a:t>
          </a:r>
          <a:r>
            <a:rPr lang="en-US" sz="1800" dirty="0" err="1">
              <a:latin typeface="Calibri" panose="020F0502020204030204" pitchFamily="34" charset="0"/>
              <a:cs typeface="Calibri" panose="020F0502020204030204" pitchFamily="34" charset="0"/>
            </a:rPr>
            <a:t>App.py</a:t>
          </a:r>
          <a:endParaRPr lang="en-US" sz="1800" dirty="0">
            <a:latin typeface="Calibri" panose="020F0502020204030204" pitchFamily="34" charset="0"/>
            <a:cs typeface="Calibri" panose="020F0502020204030204" pitchFamily="34" charset="0"/>
          </a:endParaRPr>
        </a:p>
      </dgm:t>
    </dgm:pt>
    <dgm:pt modelId="{F0B3D16F-B781-4427-8AEA-C85AD4691DB3}" type="parTrans" cxnId="{66E9E0CF-BE96-4271-ACC8-DA457F688C12}">
      <dgm:prSet/>
      <dgm:spPr/>
      <dgm:t>
        <a:bodyPr/>
        <a:lstStyle/>
        <a:p>
          <a:endParaRPr lang="en-US"/>
        </a:p>
      </dgm:t>
    </dgm:pt>
    <dgm:pt modelId="{0921CCA7-B94B-4E8F-8A35-DA4CCF98A0A6}" type="sibTrans" cxnId="{66E9E0CF-BE96-4271-ACC8-DA457F688C12}">
      <dgm:prSet/>
      <dgm:spPr/>
      <dgm:t>
        <a:bodyPr/>
        <a:lstStyle/>
        <a:p>
          <a:endParaRPr lang="en-US"/>
        </a:p>
      </dgm:t>
    </dgm:pt>
    <dgm:pt modelId="{F8CAF429-E44E-3E4C-8240-00B5A0629D0D}">
      <dgm:prSet custT="1"/>
      <dgm:spPr/>
      <dgm:t>
        <a:bodyPr/>
        <a:lstStyle/>
        <a:p>
          <a:r>
            <a:rPr lang="en-US" sz="1800" dirty="0">
              <a:latin typeface="Calibri" panose="020F0502020204030204" pitchFamily="34" charset="0"/>
              <a:cs typeface="Calibri" panose="020F0502020204030204" pitchFamily="34" charset="0"/>
            </a:rPr>
            <a:t>JSON calls (Python and Jscript) for data retrieval </a:t>
          </a:r>
        </a:p>
      </dgm:t>
    </dgm:pt>
    <dgm:pt modelId="{498AAE72-A93F-7241-843C-82D47413D8E9}" type="parTrans" cxnId="{046230F4-600F-734B-BD7A-1491CE518FE7}">
      <dgm:prSet/>
      <dgm:spPr/>
      <dgm:t>
        <a:bodyPr/>
        <a:lstStyle/>
        <a:p>
          <a:endParaRPr lang="en-US"/>
        </a:p>
      </dgm:t>
    </dgm:pt>
    <dgm:pt modelId="{25F72598-8A77-9E40-B3F8-396F099776DD}" type="sibTrans" cxnId="{046230F4-600F-734B-BD7A-1491CE518FE7}">
      <dgm:prSet/>
      <dgm:spPr/>
      <dgm:t>
        <a:bodyPr/>
        <a:lstStyle/>
        <a:p>
          <a:endParaRPr lang="en-US"/>
        </a:p>
      </dgm:t>
    </dgm:pt>
    <dgm:pt modelId="{ADDB0E28-E938-8E4D-9278-71915508FCD1}">
      <dgm:prSet custT="1"/>
      <dgm:spPr/>
      <dgm:t>
        <a:bodyPr anchor="ctr"/>
        <a:lstStyle/>
        <a:p>
          <a:r>
            <a:rPr lang="en-US" sz="1800" dirty="0">
              <a:latin typeface="Calibri" panose="020F0502020204030204" pitchFamily="34" charset="0"/>
              <a:cs typeface="Calibri" panose="020F0502020204030204" pitchFamily="34" charset="0"/>
            </a:rPr>
            <a:t>HTML, CSS &amp; </a:t>
          </a:r>
          <a:r>
            <a:rPr lang="en-US" sz="1800" dirty="0" err="1">
              <a:latin typeface="Calibri" panose="020F0502020204030204" pitchFamily="34" charset="0"/>
              <a:cs typeface="Calibri" panose="020F0502020204030204" pitchFamily="34" charset="0"/>
            </a:rPr>
            <a:t>BootStrap</a:t>
          </a:r>
          <a:r>
            <a:rPr lang="en-US" sz="1800" dirty="0">
              <a:latin typeface="Calibri" panose="020F0502020204030204" pitchFamily="34" charset="0"/>
              <a:cs typeface="Calibri" panose="020F0502020204030204" pitchFamily="34" charset="0"/>
            </a:rPr>
            <a:t> for additional Visuals</a:t>
          </a:r>
        </a:p>
      </dgm:t>
    </dgm:pt>
    <dgm:pt modelId="{FCC6B6DE-7191-8D49-A717-A8AD52AC9F4E}" type="parTrans" cxnId="{34FE6E1E-A3F9-F645-80EA-473FA6898D05}">
      <dgm:prSet/>
      <dgm:spPr/>
      <dgm:t>
        <a:bodyPr/>
        <a:lstStyle/>
        <a:p>
          <a:endParaRPr lang="en-US"/>
        </a:p>
      </dgm:t>
    </dgm:pt>
    <dgm:pt modelId="{59CB27E2-0F57-6C40-96C7-9CB7EBB96B6F}" type="sibTrans" cxnId="{34FE6E1E-A3F9-F645-80EA-473FA6898D05}">
      <dgm:prSet/>
      <dgm:spPr/>
      <dgm:t>
        <a:bodyPr/>
        <a:lstStyle/>
        <a:p>
          <a:endParaRPr lang="en-US"/>
        </a:p>
      </dgm:t>
    </dgm:pt>
    <dgm:pt modelId="{7508357B-5150-41E2-8005-8C6B68D0625B}" type="pres">
      <dgm:prSet presAssocID="{27436734-598F-4741-BDDA-7E367EABCF28}" presName="Name0" presStyleCnt="0">
        <dgm:presLayoutVars>
          <dgm:dir/>
          <dgm:animLvl val="lvl"/>
          <dgm:resizeHandles/>
        </dgm:presLayoutVars>
      </dgm:prSet>
      <dgm:spPr/>
    </dgm:pt>
    <dgm:pt modelId="{4BD59F6A-B524-4718-A73A-3A996EB18CB0}" type="pres">
      <dgm:prSet presAssocID="{B3A7508A-0B9C-4128-8010-53856FC9B7EF}" presName="linNode" presStyleCnt="0"/>
      <dgm:spPr/>
    </dgm:pt>
    <dgm:pt modelId="{31886722-83F9-4A85-89A4-048603C47851}" type="pres">
      <dgm:prSet presAssocID="{B3A7508A-0B9C-4128-8010-53856FC9B7EF}" presName="parentShp" presStyleLbl="node1" presStyleIdx="0" presStyleCnt="4" custLinFactNeighborY="1110">
        <dgm:presLayoutVars>
          <dgm:bulletEnabled val="1"/>
        </dgm:presLayoutVars>
      </dgm:prSet>
      <dgm:spPr/>
    </dgm:pt>
    <dgm:pt modelId="{D176CEE0-37AC-4BCF-B30E-077A3F679475}" type="pres">
      <dgm:prSet presAssocID="{B3A7508A-0B9C-4128-8010-53856FC9B7EF}" presName="childShp" presStyleLbl="bgAccFollowNode1" presStyleIdx="0" presStyleCnt="4">
        <dgm:presLayoutVars>
          <dgm:bulletEnabled val="1"/>
        </dgm:presLayoutVars>
      </dgm:prSet>
      <dgm:spPr/>
    </dgm:pt>
    <dgm:pt modelId="{AB7FD4E2-0D88-4A39-BC80-D66C70C553B4}" type="pres">
      <dgm:prSet presAssocID="{F45D3994-61BC-48CE-8998-58F8953D8620}" presName="spacing" presStyleCnt="0"/>
      <dgm:spPr/>
    </dgm:pt>
    <dgm:pt modelId="{1D66CE0A-CF00-4FD0-A5C4-AF0B0064283A}" type="pres">
      <dgm:prSet presAssocID="{827B12B9-CF5D-4CA9-8DFC-5D101ED21E9D}" presName="linNode" presStyleCnt="0"/>
      <dgm:spPr/>
    </dgm:pt>
    <dgm:pt modelId="{771111F7-3040-4A83-9A90-4D57A4DC6B1D}" type="pres">
      <dgm:prSet presAssocID="{827B12B9-CF5D-4CA9-8DFC-5D101ED21E9D}" presName="parentShp" presStyleLbl="node1" presStyleIdx="1" presStyleCnt="4" custScaleX="98198" custScaleY="89132">
        <dgm:presLayoutVars>
          <dgm:bulletEnabled val="1"/>
        </dgm:presLayoutVars>
      </dgm:prSet>
      <dgm:spPr/>
    </dgm:pt>
    <dgm:pt modelId="{18751F82-9DBB-4740-A023-F119574D1E17}" type="pres">
      <dgm:prSet presAssocID="{827B12B9-CF5D-4CA9-8DFC-5D101ED21E9D}" presName="childShp" presStyleLbl="bgAccFollowNode1" presStyleIdx="1" presStyleCnt="4" custScaleX="98198" custScaleY="89132">
        <dgm:presLayoutVars>
          <dgm:bulletEnabled val="1"/>
        </dgm:presLayoutVars>
      </dgm:prSet>
      <dgm:spPr/>
    </dgm:pt>
    <dgm:pt modelId="{F96BC11C-44B3-4DF6-B9BB-53E37033EBC3}" type="pres">
      <dgm:prSet presAssocID="{C396B922-3BFF-4A1B-969E-E0366E6D825D}" presName="spacing" presStyleCnt="0"/>
      <dgm:spPr/>
    </dgm:pt>
    <dgm:pt modelId="{A2B6784E-CE74-4965-8034-60E0D512A2F7}" type="pres">
      <dgm:prSet presAssocID="{C2A80C1E-6CA9-4214-A6A1-DF55A17669F9}" presName="linNode" presStyleCnt="0"/>
      <dgm:spPr/>
    </dgm:pt>
    <dgm:pt modelId="{5FF5B915-50E0-4D71-A582-5E2D1F048C54}" type="pres">
      <dgm:prSet presAssocID="{C2A80C1E-6CA9-4214-A6A1-DF55A17669F9}" presName="parentShp" presStyleLbl="node1" presStyleIdx="2" presStyleCnt="4" custScaleX="98198" custScaleY="59382">
        <dgm:presLayoutVars>
          <dgm:bulletEnabled val="1"/>
        </dgm:presLayoutVars>
      </dgm:prSet>
      <dgm:spPr/>
    </dgm:pt>
    <dgm:pt modelId="{273E597B-8D57-4142-924D-4A9058CF5E16}" type="pres">
      <dgm:prSet presAssocID="{C2A80C1E-6CA9-4214-A6A1-DF55A17669F9}" presName="childShp" presStyleLbl="bgAccFollowNode1" presStyleIdx="2" presStyleCnt="4" custScaleX="98198" custScaleY="59382">
        <dgm:presLayoutVars>
          <dgm:bulletEnabled val="1"/>
        </dgm:presLayoutVars>
      </dgm:prSet>
      <dgm:spPr/>
    </dgm:pt>
    <dgm:pt modelId="{00E13E78-1D15-4F46-9823-4BB73938BE62}" type="pres">
      <dgm:prSet presAssocID="{D4335CBF-0393-420D-A38A-0FAEB12B4F0A}" presName="spacing" presStyleCnt="0"/>
      <dgm:spPr/>
    </dgm:pt>
    <dgm:pt modelId="{A2D8C008-FF2C-4F1F-B639-99EE8F596C78}" type="pres">
      <dgm:prSet presAssocID="{2F23DA15-4696-4811-B398-D9318B27C4CB}" presName="linNode" presStyleCnt="0"/>
      <dgm:spPr/>
    </dgm:pt>
    <dgm:pt modelId="{EB011386-C802-4765-8B2A-75893CC7193B}" type="pres">
      <dgm:prSet presAssocID="{2F23DA15-4696-4811-B398-D9318B27C4CB}" presName="parentShp" presStyleLbl="node1" presStyleIdx="3" presStyleCnt="4">
        <dgm:presLayoutVars>
          <dgm:bulletEnabled val="1"/>
        </dgm:presLayoutVars>
      </dgm:prSet>
      <dgm:spPr/>
    </dgm:pt>
    <dgm:pt modelId="{FBDE2245-9395-4416-B591-8F2F4B35DD16}" type="pres">
      <dgm:prSet presAssocID="{2F23DA15-4696-4811-B398-D9318B27C4CB}" presName="childShp" presStyleLbl="bgAccFollowNode1" presStyleIdx="3" presStyleCnt="4" custLinFactNeighborY="22">
        <dgm:presLayoutVars>
          <dgm:bulletEnabled val="1"/>
        </dgm:presLayoutVars>
      </dgm:prSet>
      <dgm:spPr/>
    </dgm:pt>
  </dgm:ptLst>
  <dgm:cxnLst>
    <dgm:cxn modelId="{81A9FE03-1CB9-46D7-AF8D-C93CC06A3FF2}" srcId="{827B12B9-CF5D-4CA9-8DFC-5D101ED21E9D}" destId="{E39AACAA-3B38-4019-B877-A30D79000F2A}" srcOrd="0" destOrd="0" parTransId="{A0177947-3BBE-41ED-8959-541AF7CD3A6E}" sibTransId="{CE6169FC-0C34-4556-AD6B-920DDDD31EFD}"/>
    <dgm:cxn modelId="{3C507508-25F9-5C4E-981A-7315A6492D1D}" type="presOf" srcId="{ADDB0E28-E938-8E4D-9278-71915508FCD1}" destId="{FBDE2245-9395-4416-B591-8F2F4B35DD16}" srcOrd="0" destOrd="2" presId="urn:microsoft.com/office/officeart/2005/8/layout/vList6"/>
    <dgm:cxn modelId="{F6B77716-8D49-40D9-844C-A832AE385521}" type="presOf" srcId="{27436734-598F-4741-BDDA-7E367EABCF28}" destId="{7508357B-5150-41E2-8005-8C6B68D0625B}" srcOrd="0" destOrd="0" presId="urn:microsoft.com/office/officeart/2005/8/layout/vList6"/>
    <dgm:cxn modelId="{BD8FB018-DB60-45D2-B9A4-3A9D1B0E6FA0}" type="presOf" srcId="{A25F1CBC-1C2B-4C2E-BD8F-91990242530E}" destId="{18751F82-9DBB-4740-A023-F119574D1E17}" srcOrd="0" destOrd="1" presId="urn:microsoft.com/office/officeart/2005/8/layout/vList6"/>
    <dgm:cxn modelId="{34FE6E1E-A3F9-F645-80EA-473FA6898D05}" srcId="{2F23DA15-4696-4811-B398-D9318B27C4CB}" destId="{ADDB0E28-E938-8E4D-9278-71915508FCD1}" srcOrd="2" destOrd="0" parTransId="{FCC6B6DE-7191-8D49-A717-A8AD52AC9F4E}" sibTransId="{59CB27E2-0F57-6C40-96C7-9CB7EBB96B6F}"/>
    <dgm:cxn modelId="{30EF462C-5D72-49A1-9A7F-D2CF73C40487}" type="presOf" srcId="{1BA8BEBF-C157-4C65-AD21-9C851037E031}" destId="{FBDE2245-9395-4416-B591-8F2F4B35DD16}" srcOrd="0" destOrd="1" presId="urn:microsoft.com/office/officeart/2005/8/layout/vList6"/>
    <dgm:cxn modelId="{4DBFCD2D-283B-48F2-AFE9-8FD410BB6E82}" srcId="{27436734-598F-4741-BDDA-7E367EABCF28}" destId="{C2A80C1E-6CA9-4214-A6A1-DF55A17669F9}" srcOrd="2" destOrd="0" parTransId="{9510E2AE-BD21-48F0-AF26-674717E9FA39}" sibTransId="{D4335CBF-0393-420D-A38A-0FAEB12B4F0A}"/>
    <dgm:cxn modelId="{D3AE0B37-BC60-45F8-B5D7-FEDFC1FC5038}" srcId="{27436734-598F-4741-BDDA-7E367EABCF28}" destId="{B3A7508A-0B9C-4128-8010-53856FC9B7EF}" srcOrd="0" destOrd="0" parTransId="{658C6F92-9304-4552-AE64-9F2E6AAABA8E}" sibTransId="{F45D3994-61BC-48CE-8998-58F8953D8620}"/>
    <dgm:cxn modelId="{A044703D-C6EF-47ED-A4EB-1F25191E9881}" srcId="{C2A80C1E-6CA9-4214-A6A1-DF55A17669F9}" destId="{53174D86-6CFA-4590-BB61-49CFCDFDE190}" srcOrd="0" destOrd="0" parTransId="{812A0D19-F712-407D-8495-80B5D7E9D18B}" sibTransId="{55014490-AA06-48C0-9F02-8FF1A23D4011}"/>
    <dgm:cxn modelId="{0A3F8040-7743-46EA-A034-A976E76E6E0A}" type="presOf" srcId="{2F23DA15-4696-4811-B398-D9318B27C4CB}" destId="{EB011386-C802-4765-8B2A-75893CC7193B}" srcOrd="0" destOrd="0" presId="urn:microsoft.com/office/officeart/2005/8/layout/vList6"/>
    <dgm:cxn modelId="{B4E62F42-353A-4AA6-B161-0BF9D02EAF50}" srcId="{2F23DA15-4696-4811-B398-D9318B27C4CB}" destId="{77CDD944-C663-4830-97BF-258E835C88F7}" srcOrd="0" destOrd="0" parTransId="{B519F877-076D-4ADD-82A9-661F8CFA3447}" sibTransId="{743F2FC7-CAE7-4E6E-A5D5-69840B0D8602}"/>
    <dgm:cxn modelId="{6DE0F958-CD28-4225-9659-FA8DB82B098C}" type="presOf" srcId="{A7B872A2-A566-493A-9425-48B289D309CC}" destId="{D176CEE0-37AC-4BCF-B30E-077A3F679475}" srcOrd="0" destOrd="1" presId="urn:microsoft.com/office/officeart/2005/8/layout/vList6"/>
    <dgm:cxn modelId="{E84A6D5E-5A5D-4A3E-B4BD-98A46C758FC8}" srcId="{27436734-598F-4741-BDDA-7E367EABCF28}" destId="{2F23DA15-4696-4811-B398-D9318B27C4CB}" srcOrd="3" destOrd="0" parTransId="{EDBD0B12-3721-46E6-8821-BA4C2D22817A}" sibTransId="{50734EF2-E515-4A4E-80F7-604175410E71}"/>
    <dgm:cxn modelId="{D3BCDC77-1D72-48EC-A4DF-B73AD0FDC524}" srcId="{2F23DA15-4696-4811-B398-D9318B27C4CB}" destId="{1BA8BEBF-C157-4C65-AD21-9C851037E031}" srcOrd="1" destOrd="0" parTransId="{1468B4AF-A23F-4042-9C0D-D0AC8111A060}" sibTransId="{876DA801-C953-4BB1-9CBB-8FC1BF11B005}"/>
    <dgm:cxn modelId="{E5B6AA8A-FE48-8641-83F4-A14A73D8EC6A}" type="presOf" srcId="{F8CAF429-E44E-3E4C-8240-00B5A0629D0D}" destId="{273E597B-8D57-4142-924D-4A9058CF5E16}" srcOrd="0" destOrd="1" presId="urn:microsoft.com/office/officeart/2005/8/layout/vList6"/>
    <dgm:cxn modelId="{1DE12A8B-B50A-40D6-9762-EDB67700AD83}" type="presOf" srcId="{53174D86-6CFA-4590-BB61-49CFCDFDE190}" destId="{273E597B-8D57-4142-924D-4A9058CF5E16}" srcOrd="0" destOrd="0" presId="urn:microsoft.com/office/officeart/2005/8/layout/vList6"/>
    <dgm:cxn modelId="{B9D44AA4-5D80-4D32-BAFE-91F7F993C324}" type="presOf" srcId="{77CDD944-C663-4830-97BF-258E835C88F7}" destId="{FBDE2245-9395-4416-B591-8F2F4B35DD16}" srcOrd="0" destOrd="0" presId="urn:microsoft.com/office/officeart/2005/8/layout/vList6"/>
    <dgm:cxn modelId="{DC91A2A4-A7C8-4CCC-B5A5-AE14C76DFB93}" type="presOf" srcId="{B3A7508A-0B9C-4128-8010-53856FC9B7EF}" destId="{31886722-83F9-4A85-89A4-048603C47851}" srcOrd="0" destOrd="0" presId="urn:microsoft.com/office/officeart/2005/8/layout/vList6"/>
    <dgm:cxn modelId="{7B8A6EBA-B5FE-4961-80E0-EA1E37FBE885}" type="presOf" srcId="{827B12B9-CF5D-4CA9-8DFC-5D101ED21E9D}" destId="{771111F7-3040-4A83-9A90-4D57A4DC6B1D}" srcOrd="0" destOrd="0" presId="urn:microsoft.com/office/officeart/2005/8/layout/vList6"/>
    <dgm:cxn modelId="{178AB6C1-D00B-4833-A40B-E609BE436379}" srcId="{B3A7508A-0B9C-4128-8010-53856FC9B7EF}" destId="{6E2F59B6-4877-4D8D-B8CA-AFF45A3339E9}" srcOrd="0" destOrd="0" parTransId="{7BEE69A7-EB9A-41BB-99CD-ABE38072808A}" sibTransId="{088B099D-65A3-4EA4-9B86-8C9C523A48DD}"/>
    <dgm:cxn modelId="{EE1CFEC4-D0BE-4A7B-874E-3D348A9C0AD7}" srcId="{27436734-598F-4741-BDDA-7E367EABCF28}" destId="{827B12B9-CF5D-4CA9-8DFC-5D101ED21E9D}" srcOrd="1" destOrd="0" parTransId="{D21AE04F-2125-4FEB-872F-ADC287EB4A23}" sibTransId="{C396B922-3BFF-4A1B-969E-E0366E6D825D}"/>
    <dgm:cxn modelId="{66E9E0CF-BE96-4271-ACC8-DA457F688C12}" srcId="{827B12B9-CF5D-4CA9-8DFC-5D101ED21E9D}" destId="{A25F1CBC-1C2B-4C2E-BD8F-91990242530E}" srcOrd="1" destOrd="0" parTransId="{F0B3D16F-B781-4427-8AEA-C85AD4691DB3}" sibTransId="{0921CCA7-B94B-4E8F-8A35-DA4CCF98A0A6}"/>
    <dgm:cxn modelId="{AC0151DE-18B2-434B-B403-D9CE3730DC06}" type="presOf" srcId="{C2A80C1E-6CA9-4214-A6A1-DF55A17669F9}" destId="{5FF5B915-50E0-4D71-A582-5E2D1F048C54}" srcOrd="0" destOrd="0" presId="urn:microsoft.com/office/officeart/2005/8/layout/vList6"/>
    <dgm:cxn modelId="{394D25E3-83CF-4396-94BA-9185CA649484}" type="presOf" srcId="{E39AACAA-3B38-4019-B877-A30D79000F2A}" destId="{18751F82-9DBB-4740-A023-F119574D1E17}" srcOrd="0" destOrd="0" presId="urn:microsoft.com/office/officeart/2005/8/layout/vList6"/>
    <dgm:cxn modelId="{68D74BEE-A03D-48F8-B6F0-C8EFACB2D10A}" srcId="{B3A7508A-0B9C-4128-8010-53856FC9B7EF}" destId="{A7B872A2-A566-493A-9425-48B289D309CC}" srcOrd="1" destOrd="0" parTransId="{C9115881-D76E-40AF-A282-4C4372BC41A1}" sibTransId="{E8812E51-87F9-47C2-9DA4-9C1888C44717}"/>
    <dgm:cxn modelId="{046230F4-600F-734B-BD7A-1491CE518FE7}" srcId="{C2A80C1E-6CA9-4214-A6A1-DF55A17669F9}" destId="{F8CAF429-E44E-3E4C-8240-00B5A0629D0D}" srcOrd="1" destOrd="0" parTransId="{498AAE72-A93F-7241-843C-82D47413D8E9}" sibTransId="{25F72598-8A77-9E40-B3F8-396F099776DD}"/>
    <dgm:cxn modelId="{8B65D7F8-75C8-4575-A276-3F5E61EC73FE}" type="presOf" srcId="{6E2F59B6-4877-4D8D-B8CA-AFF45A3339E9}" destId="{D176CEE0-37AC-4BCF-B30E-077A3F679475}" srcOrd="0" destOrd="0" presId="urn:microsoft.com/office/officeart/2005/8/layout/vList6"/>
    <dgm:cxn modelId="{DA0E8F13-9ACF-4427-AAF0-EC5EA4A14D2A}" type="presParOf" srcId="{7508357B-5150-41E2-8005-8C6B68D0625B}" destId="{4BD59F6A-B524-4718-A73A-3A996EB18CB0}" srcOrd="0" destOrd="0" presId="urn:microsoft.com/office/officeart/2005/8/layout/vList6"/>
    <dgm:cxn modelId="{ECFCD35F-D6C5-4036-A0FC-3C537FE11C0F}" type="presParOf" srcId="{4BD59F6A-B524-4718-A73A-3A996EB18CB0}" destId="{31886722-83F9-4A85-89A4-048603C47851}" srcOrd="0" destOrd="0" presId="urn:microsoft.com/office/officeart/2005/8/layout/vList6"/>
    <dgm:cxn modelId="{8DCB290B-94E1-4C7C-8C1E-AB72786418E8}" type="presParOf" srcId="{4BD59F6A-B524-4718-A73A-3A996EB18CB0}" destId="{D176CEE0-37AC-4BCF-B30E-077A3F679475}" srcOrd="1" destOrd="0" presId="urn:microsoft.com/office/officeart/2005/8/layout/vList6"/>
    <dgm:cxn modelId="{476D048E-9CFF-4523-8DED-BF897D1C9F7A}" type="presParOf" srcId="{7508357B-5150-41E2-8005-8C6B68D0625B}" destId="{AB7FD4E2-0D88-4A39-BC80-D66C70C553B4}" srcOrd="1" destOrd="0" presId="urn:microsoft.com/office/officeart/2005/8/layout/vList6"/>
    <dgm:cxn modelId="{55737764-AA7A-4D4D-A76C-BA874C2C0F60}" type="presParOf" srcId="{7508357B-5150-41E2-8005-8C6B68D0625B}" destId="{1D66CE0A-CF00-4FD0-A5C4-AF0B0064283A}" srcOrd="2" destOrd="0" presId="urn:microsoft.com/office/officeart/2005/8/layout/vList6"/>
    <dgm:cxn modelId="{F6706C9F-E903-43CD-B82A-FA11EED4FBD4}" type="presParOf" srcId="{1D66CE0A-CF00-4FD0-A5C4-AF0B0064283A}" destId="{771111F7-3040-4A83-9A90-4D57A4DC6B1D}" srcOrd="0" destOrd="0" presId="urn:microsoft.com/office/officeart/2005/8/layout/vList6"/>
    <dgm:cxn modelId="{9EA5F880-C576-4BEF-BAA0-80DCA4ED8D63}" type="presParOf" srcId="{1D66CE0A-CF00-4FD0-A5C4-AF0B0064283A}" destId="{18751F82-9DBB-4740-A023-F119574D1E17}" srcOrd="1" destOrd="0" presId="urn:microsoft.com/office/officeart/2005/8/layout/vList6"/>
    <dgm:cxn modelId="{A405660E-9942-42F2-B81F-5F8E957050B0}" type="presParOf" srcId="{7508357B-5150-41E2-8005-8C6B68D0625B}" destId="{F96BC11C-44B3-4DF6-B9BB-53E37033EBC3}" srcOrd="3" destOrd="0" presId="urn:microsoft.com/office/officeart/2005/8/layout/vList6"/>
    <dgm:cxn modelId="{2FE5549F-69BF-426B-94A6-11F31B7B973A}" type="presParOf" srcId="{7508357B-5150-41E2-8005-8C6B68D0625B}" destId="{A2B6784E-CE74-4965-8034-60E0D512A2F7}" srcOrd="4" destOrd="0" presId="urn:microsoft.com/office/officeart/2005/8/layout/vList6"/>
    <dgm:cxn modelId="{670AB96C-8C01-4595-AFA8-C2D8354539B9}" type="presParOf" srcId="{A2B6784E-CE74-4965-8034-60E0D512A2F7}" destId="{5FF5B915-50E0-4D71-A582-5E2D1F048C54}" srcOrd="0" destOrd="0" presId="urn:microsoft.com/office/officeart/2005/8/layout/vList6"/>
    <dgm:cxn modelId="{E34BDD4F-E71E-4A84-917E-50DE6C704E31}" type="presParOf" srcId="{A2B6784E-CE74-4965-8034-60E0D512A2F7}" destId="{273E597B-8D57-4142-924D-4A9058CF5E16}" srcOrd="1" destOrd="0" presId="urn:microsoft.com/office/officeart/2005/8/layout/vList6"/>
    <dgm:cxn modelId="{609E994C-8BE0-4969-BC44-8BB3C1B7A4E2}" type="presParOf" srcId="{7508357B-5150-41E2-8005-8C6B68D0625B}" destId="{00E13E78-1D15-4F46-9823-4BB73938BE62}" srcOrd="5" destOrd="0" presId="urn:microsoft.com/office/officeart/2005/8/layout/vList6"/>
    <dgm:cxn modelId="{A8647266-8583-45A5-BFA7-23636A541790}" type="presParOf" srcId="{7508357B-5150-41E2-8005-8C6B68D0625B}" destId="{A2D8C008-FF2C-4F1F-B639-99EE8F596C78}" srcOrd="6" destOrd="0" presId="urn:microsoft.com/office/officeart/2005/8/layout/vList6"/>
    <dgm:cxn modelId="{FC80BD2E-E2D1-436B-8B25-324646BB08F1}" type="presParOf" srcId="{A2D8C008-FF2C-4F1F-B639-99EE8F596C78}" destId="{EB011386-C802-4765-8B2A-75893CC7193B}" srcOrd="0" destOrd="0" presId="urn:microsoft.com/office/officeart/2005/8/layout/vList6"/>
    <dgm:cxn modelId="{C8EC2B17-D29E-48A4-919F-1B224E1B8D36}" type="presParOf" srcId="{A2D8C008-FF2C-4F1F-B639-99EE8F596C78}" destId="{FBDE2245-9395-4416-B591-8F2F4B35DD16}" srcOrd="1" destOrd="0" presId="urn:microsoft.com/office/officeart/2005/8/layout/vList6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176CEE0-37AC-4BCF-B30E-077A3F679475}">
      <dsp:nvSpPr>
        <dsp:cNvPr id="0" name=""/>
        <dsp:cNvSpPr/>
      </dsp:nvSpPr>
      <dsp:spPr>
        <a:xfrm>
          <a:off x="3383279" y="302"/>
          <a:ext cx="5074920" cy="1368772"/>
        </a:xfrm>
        <a:prstGeom prst="rightArrow">
          <a:avLst>
            <a:gd name="adj1" fmla="val 75000"/>
            <a:gd name="adj2" fmla="val 5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000" kern="1200" dirty="0">
              <a:latin typeface="Calibri" panose="020F0502020204030204" pitchFamily="34" charset="0"/>
              <a:cs typeface="Calibri" panose="020F0502020204030204" pitchFamily="34" charset="0"/>
            </a:rPr>
            <a:t>Kaggle for CSV files on World Happiness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i="1" kern="1200" dirty="0">
              <a:hlinkClick xmlns:r="http://schemas.openxmlformats.org/officeDocument/2006/relationships" r:id="rId1"/>
            </a:rPr>
            <a:t>https://www.kaggle.com/unsdsn/world-happiness</a:t>
          </a:r>
          <a:endParaRPr lang="en-US" sz="1600" kern="1200" dirty="0">
            <a:latin typeface="Calibri" panose="020F0502020204030204" pitchFamily="34" charset="0"/>
            <a:cs typeface="Calibri" panose="020F0502020204030204" pitchFamily="34" charset="0"/>
          </a:endParaRPr>
        </a:p>
      </dsp:txBody>
      <dsp:txXfrm>
        <a:off x="3383279" y="171399"/>
        <a:ext cx="4561631" cy="1026579"/>
      </dsp:txXfrm>
    </dsp:sp>
    <dsp:sp modelId="{31886722-83F9-4A85-89A4-048603C47851}">
      <dsp:nvSpPr>
        <dsp:cNvPr id="0" name=""/>
        <dsp:cNvSpPr/>
      </dsp:nvSpPr>
      <dsp:spPr>
        <a:xfrm>
          <a:off x="0" y="15496"/>
          <a:ext cx="3383280" cy="1368772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38100" rIns="76200" bIns="381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>
              <a:latin typeface="Calibri" panose="020F0502020204030204" pitchFamily="34" charset="0"/>
              <a:cs typeface="Calibri" panose="020F0502020204030204" pitchFamily="34" charset="0"/>
            </a:rPr>
            <a:t>Dataset or API </a:t>
          </a:r>
        </a:p>
      </dsp:txBody>
      <dsp:txXfrm>
        <a:off x="66818" y="82314"/>
        <a:ext cx="3249644" cy="1235136"/>
      </dsp:txXfrm>
    </dsp:sp>
    <dsp:sp modelId="{18751F82-9DBB-4740-A023-F119574D1E17}">
      <dsp:nvSpPr>
        <dsp:cNvPr id="0" name=""/>
        <dsp:cNvSpPr/>
      </dsp:nvSpPr>
      <dsp:spPr>
        <a:xfrm>
          <a:off x="3398521" y="1505952"/>
          <a:ext cx="4983469" cy="1220014"/>
        </a:xfrm>
        <a:prstGeom prst="rightArrow">
          <a:avLst>
            <a:gd name="adj1" fmla="val 75000"/>
            <a:gd name="adj2" fmla="val 5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800" kern="1200" dirty="0">
              <a:latin typeface="Calibri" panose="020F0502020204030204" pitchFamily="34" charset="0"/>
              <a:cs typeface="Calibri" panose="020F0502020204030204" pitchFamily="34" charset="0"/>
            </a:rPr>
            <a:t>Python </a:t>
          </a:r>
          <a:r>
            <a:rPr lang="en-US" sz="1800" kern="1200" dirty="0" err="1">
              <a:latin typeface="Calibri" panose="020F0502020204030204" pitchFamily="34" charset="0"/>
              <a:cs typeface="Calibri" panose="020F0502020204030204" pitchFamily="34" charset="0"/>
            </a:rPr>
            <a:t>Dataframes</a:t>
          </a:r>
          <a:r>
            <a:rPr lang="en-US" sz="1800" kern="1200" dirty="0">
              <a:latin typeface="Calibri" panose="020F0502020204030204" pitchFamily="34" charset="0"/>
              <a:cs typeface="Calibri" panose="020F0502020204030204" pitchFamily="34" charset="0"/>
            </a:rPr>
            <a:t>, </a:t>
          </a:r>
          <a:r>
            <a:rPr lang="en-US" sz="1800" kern="1200" dirty="0" err="1">
              <a:latin typeface="Calibri" panose="020F0502020204030204" pitchFamily="34" charset="0"/>
              <a:cs typeface="Calibri" panose="020F0502020204030204" pitchFamily="34" charset="0"/>
            </a:rPr>
            <a:t>Numpy</a:t>
          </a:r>
          <a:r>
            <a:rPr lang="en-US" sz="1800" kern="1200" dirty="0">
              <a:latin typeface="Calibri" panose="020F0502020204030204" pitchFamily="34" charset="0"/>
              <a:cs typeface="Calibri" panose="020F0502020204030204" pitchFamily="34" charset="0"/>
            </a:rPr>
            <a:t>, Pandas</a:t>
          </a:r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800" kern="1200" dirty="0">
              <a:latin typeface="Calibri" panose="020F0502020204030204" pitchFamily="34" charset="0"/>
              <a:cs typeface="Calibri" panose="020F0502020204030204" pitchFamily="34" charset="0"/>
            </a:rPr>
            <a:t>Python Flask Routes for </a:t>
          </a:r>
          <a:r>
            <a:rPr lang="en-US" sz="1800" kern="1200" dirty="0" err="1">
              <a:latin typeface="Calibri" panose="020F0502020204030204" pitchFamily="34" charset="0"/>
              <a:cs typeface="Calibri" panose="020F0502020204030204" pitchFamily="34" charset="0"/>
            </a:rPr>
            <a:t>App.py</a:t>
          </a:r>
          <a:endParaRPr lang="en-US" sz="1800" kern="1200" dirty="0">
            <a:latin typeface="Calibri" panose="020F0502020204030204" pitchFamily="34" charset="0"/>
            <a:cs typeface="Calibri" panose="020F0502020204030204" pitchFamily="34" charset="0"/>
          </a:endParaRPr>
        </a:p>
      </dsp:txBody>
      <dsp:txXfrm>
        <a:off x="3398521" y="1658454"/>
        <a:ext cx="4525964" cy="915010"/>
      </dsp:txXfrm>
    </dsp:sp>
    <dsp:sp modelId="{771111F7-3040-4A83-9A90-4D57A4DC6B1D}">
      <dsp:nvSpPr>
        <dsp:cNvPr id="0" name=""/>
        <dsp:cNvSpPr/>
      </dsp:nvSpPr>
      <dsp:spPr>
        <a:xfrm>
          <a:off x="76208" y="1505952"/>
          <a:ext cx="3322313" cy="1220014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38100" rIns="76200" bIns="381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>
              <a:latin typeface="Calibri" panose="020F0502020204030204" pitchFamily="34" charset="0"/>
              <a:cs typeface="Calibri" panose="020F0502020204030204" pitchFamily="34" charset="0"/>
            </a:rPr>
            <a:t>Retrieving / Cleaning Data</a:t>
          </a:r>
        </a:p>
      </dsp:txBody>
      <dsp:txXfrm>
        <a:off x="135764" y="1565508"/>
        <a:ext cx="3203201" cy="1100902"/>
      </dsp:txXfrm>
    </dsp:sp>
    <dsp:sp modelId="{273E597B-8D57-4142-924D-4A9058CF5E16}">
      <dsp:nvSpPr>
        <dsp:cNvPr id="0" name=""/>
        <dsp:cNvSpPr/>
      </dsp:nvSpPr>
      <dsp:spPr>
        <a:xfrm>
          <a:off x="3398521" y="2862843"/>
          <a:ext cx="4983469" cy="812804"/>
        </a:xfrm>
        <a:prstGeom prst="rightArrow">
          <a:avLst>
            <a:gd name="adj1" fmla="val 75000"/>
            <a:gd name="adj2" fmla="val 5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30" tIns="11430" rIns="11430" bIns="11430" numCol="1" spcCol="1270" anchor="t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800" kern="1200" dirty="0">
              <a:latin typeface="Calibri" panose="020F0502020204030204" pitchFamily="34" charset="0"/>
              <a:cs typeface="Calibri" panose="020F0502020204030204" pitchFamily="34" charset="0"/>
            </a:rPr>
            <a:t>SQLite for Data Storage</a:t>
          </a:r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800" kern="1200" dirty="0">
              <a:latin typeface="Calibri" panose="020F0502020204030204" pitchFamily="34" charset="0"/>
              <a:cs typeface="Calibri" panose="020F0502020204030204" pitchFamily="34" charset="0"/>
            </a:rPr>
            <a:t>JSON calls (Python and Jscript) for data retrieval </a:t>
          </a:r>
        </a:p>
      </dsp:txBody>
      <dsp:txXfrm>
        <a:off x="3398521" y="2964444"/>
        <a:ext cx="4678668" cy="609603"/>
      </dsp:txXfrm>
    </dsp:sp>
    <dsp:sp modelId="{5FF5B915-50E0-4D71-A582-5E2D1F048C54}">
      <dsp:nvSpPr>
        <dsp:cNvPr id="0" name=""/>
        <dsp:cNvSpPr/>
      </dsp:nvSpPr>
      <dsp:spPr>
        <a:xfrm>
          <a:off x="76208" y="2862843"/>
          <a:ext cx="3322313" cy="812804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38100" rIns="76200" bIns="381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>
              <a:latin typeface="Calibri" panose="020F0502020204030204" pitchFamily="34" charset="0"/>
              <a:cs typeface="Calibri" panose="020F0502020204030204" pitchFamily="34" charset="0"/>
            </a:rPr>
            <a:t>Database </a:t>
          </a:r>
        </a:p>
      </dsp:txBody>
      <dsp:txXfrm>
        <a:off x="115886" y="2902521"/>
        <a:ext cx="3242957" cy="733448"/>
      </dsp:txXfrm>
    </dsp:sp>
    <dsp:sp modelId="{FBDE2245-9395-4416-B591-8F2F4B35DD16}">
      <dsp:nvSpPr>
        <dsp:cNvPr id="0" name=""/>
        <dsp:cNvSpPr/>
      </dsp:nvSpPr>
      <dsp:spPr>
        <a:xfrm>
          <a:off x="3383279" y="3812826"/>
          <a:ext cx="5074920" cy="1368772"/>
        </a:xfrm>
        <a:prstGeom prst="rightArrow">
          <a:avLst>
            <a:gd name="adj1" fmla="val 75000"/>
            <a:gd name="adj2" fmla="val 5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800" kern="1200" dirty="0">
              <a:latin typeface="Calibri" panose="020F0502020204030204" pitchFamily="34" charset="0"/>
              <a:cs typeface="Calibri" panose="020F0502020204030204" pitchFamily="34" charset="0"/>
            </a:rPr>
            <a:t>D3.js and Plotly Graphical Visualizations</a:t>
          </a:r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800" kern="1200" dirty="0">
              <a:latin typeface="Calibri" panose="020F0502020204030204" pitchFamily="34" charset="0"/>
              <a:cs typeface="Calibri" panose="020F0502020204030204" pitchFamily="34" charset="0"/>
            </a:rPr>
            <a:t>Maps with </a:t>
          </a:r>
          <a:r>
            <a:rPr lang="en-US" sz="1800" kern="1200" dirty="0" err="1">
              <a:latin typeface="Calibri" panose="020F0502020204030204" pitchFamily="34" charset="0"/>
              <a:cs typeface="Calibri" panose="020F0502020204030204" pitchFamily="34" charset="0"/>
            </a:rPr>
            <a:t>mapbox</a:t>
          </a:r>
          <a:r>
            <a:rPr lang="en-US" sz="1800" kern="1200" dirty="0">
              <a:latin typeface="Calibri" panose="020F0502020204030204" pitchFamily="34" charset="0"/>
              <a:cs typeface="Calibri" panose="020F0502020204030204" pitchFamily="34" charset="0"/>
            </a:rPr>
            <a:t> (D3 </a:t>
          </a:r>
          <a:r>
            <a:rPr lang="en-US" sz="1800" kern="1200" dirty="0" err="1">
              <a:latin typeface="Calibri" panose="020F0502020204030204" pitchFamily="34" charset="0"/>
              <a:cs typeface="Calibri" panose="020F0502020204030204" pitchFamily="34" charset="0"/>
            </a:rPr>
            <a:t>Matplot.js</a:t>
          </a:r>
          <a:r>
            <a:rPr lang="en-US" sz="1800" kern="1200" dirty="0">
              <a:latin typeface="Calibri" panose="020F0502020204030204" pitchFamily="34" charset="0"/>
              <a:cs typeface="Calibri" panose="020F0502020204030204" pitchFamily="34" charset="0"/>
            </a:rPr>
            <a:t>)</a:t>
          </a:r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800" kern="1200" dirty="0">
              <a:latin typeface="Calibri" panose="020F0502020204030204" pitchFamily="34" charset="0"/>
              <a:cs typeface="Calibri" panose="020F0502020204030204" pitchFamily="34" charset="0"/>
            </a:rPr>
            <a:t>HTML, CSS &amp; </a:t>
          </a:r>
          <a:r>
            <a:rPr lang="en-US" sz="1800" kern="1200" dirty="0" err="1">
              <a:latin typeface="Calibri" panose="020F0502020204030204" pitchFamily="34" charset="0"/>
              <a:cs typeface="Calibri" panose="020F0502020204030204" pitchFamily="34" charset="0"/>
            </a:rPr>
            <a:t>BootStrap</a:t>
          </a:r>
          <a:r>
            <a:rPr lang="en-US" sz="1800" kern="1200" dirty="0">
              <a:latin typeface="Calibri" panose="020F0502020204030204" pitchFamily="34" charset="0"/>
              <a:cs typeface="Calibri" panose="020F0502020204030204" pitchFamily="34" charset="0"/>
            </a:rPr>
            <a:t> for additional Visuals</a:t>
          </a:r>
        </a:p>
      </dsp:txBody>
      <dsp:txXfrm>
        <a:off x="3383279" y="3983923"/>
        <a:ext cx="4561631" cy="1026579"/>
      </dsp:txXfrm>
    </dsp:sp>
    <dsp:sp modelId="{EB011386-C802-4765-8B2A-75893CC7193B}">
      <dsp:nvSpPr>
        <dsp:cNvPr id="0" name=""/>
        <dsp:cNvSpPr/>
      </dsp:nvSpPr>
      <dsp:spPr>
        <a:xfrm>
          <a:off x="0" y="3812525"/>
          <a:ext cx="3383280" cy="1368772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38100" rIns="76200" bIns="381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>
              <a:latin typeface="Calibri" panose="020F0502020204030204" pitchFamily="34" charset="0"/>
              <a:cs typeface="Calibri" panose="020F0502020204030204" pitchFamily="34" charset="0"/>
            </a:rPr>
            <a:t>Web Visualization</a:t>
          </a:r>
        </a:p>
      </dsp:txBody>
      <dsp:txXfrm>
        <a:off x="66818" y="3879343"/>
        <a:ext cx="3249644" cy="123513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6">
  <dgm:title val=""/>
  <dgm:desc val=""/>
  <dgm:catLst>
    <dgm:cat type="process" pri="22000"/>
    <dgm:cat type="list" pri="17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14" srcId="1" destId="12" srcOrd="0" destOrd="0"/>
        <dgm:cxn modelId="23" srcId="2" destId="21" srcOrd="0" destOrd="0"/>
        <dgm:cxn modelId="24" srcId="2" destId="22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/>
    </dgm:varLst>
    <dgm:alg type="lin">
      <dgm:param type="linDir" val="fromT"/>
    </dgm:alg>
    <dgm:shape xmlns:r="http://schemas.openxmlformats.org/officeDocument/2006/relationships" r:blip="">
      <dgm:adjLst/>
    </dgm:shape>
    <dgm:presOf/>
    <dgm:constrLst>
      <dgm:constr type="w" for="ch" forName="linNode" refType="w"/>
      <dgm:constr type="h" for="ch" forName="linNode" refType="h"/>
      <dgm:constr type="h" for="ch" forName="spacing" refType="h" refFor="ch" refForName="linNode" fact="0.1"/>
      <dgm:constr type="primFontSz" for="des" forName="parentShp" op="equ" val="65"/>
      <dgm:constr type="primFontSz" for="des" forName="childShp" op="equ" val="65"/>
    </dgm:constrLst>
    <dgm:ruleLst/>
    <dgm:forEach name="Name1" axis="ch" ptType="node">
      <dgm:layoutNode name="linNode">
        <dgm:choose name="Name2">
          <dgm:if name="Name3" func="var" arg="dir" op="equ" val="norm">
            <dgm:alg type="lin">
              <dgm:param type="linDir" val="fromL"/>
            </dgm:alg>
          </dgm:if>
          <dgm:else name="Name4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hoose name="Name5">
          <dgm:if name="Name6" func="var" arg="dir" op="equ" val="norm">
            <dgm:constrLst>
              <dgm:constr type="w" for="ch" forName="parentShp" refType="w" fact="0.4"/>
              <dgm:constr type="h" for="ch" forName="parentShp" refType="h"/>
              <dgm:constr type="w" for="ch" forName="childShp" refType="w" fact="0.6"/>
              <dgm:constr type="h" for="ch" forName="childShp" refType="h" refFor="ch" refForName="parentShp"/>
            </dgm:constrLst>
          </dgm:if>
          <dgm:else name="Name7">
            <dgm:constrLst>
              <dgm:constr type="w" for="ch" forName="parentShp" refType="w" fact="0.4"/>
              <dgm:constr type="h" for="ch" forName="parentShp" refType="h"/>
              <dgm:constr type="w" for="ch" forName="childShp" refType="w" fact="0.6"/>
              <dgm:constr type="h" for="ch" forName="childShp" refType="h" refFor="ch" refForName="parentShp"/>
            </dgm:constrLst>
          </dgm:else>
        </dgm:choose>
        <dgm:ruleLst/>
        <dgm:layoutNode name="parentShp" styleLbl="node1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childShp" styleLbl="bgAccFollowNode1">
          <dgm:varLst>
            <dgm:bulletEnabled val="1"/>
          </dgm:varLst>
          <dgm:alg type="tx">
            <dgm:param type="stBulletLvl" val="1"/>
          </dgm:alg>
          <dgm:choose name="Name8">
            <dgm:if name="Name9" func="var" arg="dir" op="equ" val="norm">
              <dgm:shape xmlns:r="http://schemas.openxmlformats.org/officeDocument/2006/relationships" type="rightArrow" r:blip="" zOrderOff="-2">
                <dgm:adjLst>
                  <dgm:adj idx="1" val="0.75"/>
                </dgm:adjLst>
              </dgm:shape>
            </dgm:if>
            <dgm:else name="Name10">
              <dgm:shape xmlns:r="http://schemas.openxmlformats.org/officeDocument/2006/relationships" rot="180" type="rightArrow" r:blip="" zOrderOff="-2">
                <dgm:adjLst>
                  <dgm:adj idx="1" val="0.75"/>
                </dgm:adjLst>
              </dgm:shape>
            </dgm:else>
          </dgm:choose>
          <dgm:presOf axis="des" ptType="node"/>
          <dgm:constrLst>
            <dgm:constr type="secFontSz" refType="primFontSz"/>
            <dgm:constr type="tMarg" refType="primFontSz" fact="0.05"/>
            <dgm:constr type="bMarg" refType="primFontSz" fact="0.05"/>
            <dgm:constr type="lMarg" refType="primFontSz" fact="0.05"/>
            <dgm:constr type="rMarg" refType="primFontSz" fact="0.05"/>
          </dgm:constrLst>
          <dgm:ruleLst>
            <dgm:rule type="primFontSz" val="5" fact="NaN" max="NaN"/>
          </dgm:ruleLst>
        </dgm:layoutNode>
      </dgm:layoutNode>
      <dgm:forEach name="Name11" axis="followSib" ptType="sibTrans" cnt="1">
        <dgm:layoutNode name="spacing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169920" cy="480060"/>
          </a:xfrm>
          <a:prstGeom prst="rect">
            <a:avLst/>
          </a:prstGeom>
        </p:spPr>
        <p:txBody>
          <a:bodyPr vert="horz" lIns="95747" tIns="47873" rIns="95747" bIns="47873" numCol="1" rtlCol="0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4143587" y="0"/>
            <a:ext cx="3169920" cy="480060"/>
          </a:xfrm>
          <a:prstGeom prst="rect">
            <a:avLst/>
          </a:prstGeom>
        </p:spPr>
        <p:txBody>
          <a:bodyPr vert="horz" lIns="95747" tIns="47873" rIns="95747" bIns="47873" numCol="1" rtlCol="0"/>
          <a:lstStyle>
            <a:lvl1pPr algn="r">
              <a:defRPr sz="1300"/>
            </a:lvl1pPr>
          </a:lstStyle>
          <a:p>
            <a:fld id="{51A969EA-8566-418D-AC96-BC5F6E9FAB6C}" type="datetimeFigureOut">
              <a:rPr lang="en-US" smtClean="0"/>
              <a:t>6/21/18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9119474"/>
            <a:ext cx="3169920" cy="480060"/>
          </a:xfrm>
          <a:prstGeom prst="rect">
            <a:avLst/>
          </a:prstGeom>
        </p:spPr>
        <p:txBody>
          <a:bodyPr vert="horz" lIns="95747" tIns="47873" rIns="95747" bIns="47873" numCol="1" rtlCol="0" anchor="b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4143587" y="9119474"/>
            <a:ext cx="3169920" cy="480060"/>
          </a:xfrm>
          <a:prstGeom prst="rect">
            <a:avLst/>
          </a:prstGeom>
        </p:spPr>
        <p:txBody>
          <a:bodyPr vert="horz" lIns="95747" tIns="47873" rIns="95747" bIns="47873" numCol="1" rtlCol="0" anchor="b"/>
          <a:lstStyle>
            <a:lvl1pPr algn="r">
              <a:defRPr sz="1300"/>
            </a:lvl1pPr>
          </a:lstStyle>
          <a:p>
            <a:fld id="{EE82846E-1614-4B37-A9C4-3E0C2AE353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017360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2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169920" cy="480060"/>
          </a:xfrm>
          <a:prstGeom prst="rect">
            <a:avLst/>
          </a:prstGeom>
        </p:spPr>
        <p:txBody>
          <a:bodyPr vert="horz" lIns="95747" tIns="47873" rIns="95747" bIns="47873" numCol="1" rtlCol="0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143587" y="0"/>
            <a:ext cx="3169920" cy="480060"/>
          </a:xfrm>
          <a:prstGeom prst="rect">
            <a:avLst/>
          </a:prstGeom>
        </p:spPr>
        <p:txBody>
          <a:bodyPr vert="horz" lIns="95747" tIns="47873" rIns="95747" bIns="47873" numCol="1" rtlCol="0"/>
          <a:lstStyle>
            <a:lvl1pPr algn="r">
              <a:defRPr sz="1300"/>
            </a:lvl1pPr>
          </a:lstStyle>
          <a:p>
            <a:fld id="{33B07B4B-74D8-4C42-A719-1F93879497F8}" type="datetimeFigureOut">
              <a:rPr lang="en-US" smtClean="0"/>
              <a:t>6/21/18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257300" y="719138"/>
            <a:ext cx="4800600" cy="36004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5747" tIns="47873" rIns="95747" bIns="47873" numCol="1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31520" y="4560570"/>
            <a:ext cx="5852160" cy="4320540"/>
          </a:xfrm>
          <a:prstGeom prst="rect">
            <a:avLst/>
          </a:prstGeom>
        </p:spPr>
        <p:txBody>
          <a:bodyPr vert="horz" lIns="95747" tIns="47873" rIns="95747" bIns="47873" numCol="1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119474"/>
            <a:ext cx="3169920" cy="480060"/>
          </a:xfrm>
          <a:prstGeom prst="rect">
            <a:avLst/>
          </a:prstGeom>
        </p:spPr>
        <p:txBody>
          <a:bodyPr vert="horz" lIns="95747" tIns="47873" rIns="95747" bIns="47873" numCol="1" rtlCol="0" anchor="b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143587" y="9119474"/>
            <a:ext cx="3169920" cy="480060"/>
          </a:xfrm>
          <a:prstGeom prst="rect">
            <a:avLst/>
          </a:prstGeom>
        </p:spPr>
        <p:txBody>
          <a:bodyPr vert="horz" lIns="95747" tIns="47873" rIns="95747" bIns="47873" numCol="1" rtlCol="0" anchor="b"/>
          <a:lstStyle>
            <a:lvl1pPr algn="r">
              <a:defRPr sz="1300"/>
            </a:lvl1pPr>
          </a:lstStyle>
          <a:p>
            <a:fld id="{F4EE911A-504C-45E1-9DD1-A7318D673F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394617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28208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507746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098890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71419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584867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 userDrawn="1"/>
        </p:nvSpPr>
        <p:spPr>
          <a:xfrm>
            <a:off x="0" y="0"/>
            <a:ext cx="9164595" cy="6858000"/>
          </a:xfrm>
          <a:prstGeom prst="rect">
            <a:avLst/>
          </a:prstGeom>
          <a:solidFill>
            <a:schemeClr val="accent5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endParaRPr lang="en-US"/>
          </a:p>
        </p:txBody>
      </p:sp>
      <p:sp>
        <p:nvSpPr>
          <p:cNvPr id="8" name="Flowchart: Process 7"/>
          <p:cNvSpPr/>
          <p:nvPr userDrawn="1"/>
        </p:nvSpPr>
        <p:spPr>
          <a:xfrm>
            <a:off x="426892" y="3737612"/>
            <a:ext cx="6335858" cy="34289"/>
          </a:xfrm>
          <a:prstGeom prst="flowChartProcess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endParaRPr lang="en-US" sz="135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8" name="TextBox 17"/>
          <p:cNvSpPr txBox="1"/>
          <p:nvPr userDrawn="1"/>
        </p:nvSpPr>
        <p:spPr>
          <a:xfrm>
            <a:off x="6247493" y="6540236"/>
            <a:ext cx="2787650" cy="215204"/>
          </a:xfrm>
          <a:prstGeom prst="rect">
            <a:avLst/>
          </a:prstGeom>
          <a:noFill/>
        </p:spPr>
        <p:txBody>
          <a:bodyPr wrap="square" numCol="1" rtlCol="0">
            <a:spAutoFit/>
          </a:bodyPr>
          <a:lstStyle/>
          <a:p>
            <a:pPr algn="r"/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2018 The</a:t>
            </a:r>
            <a:r>
              <a:rPr lang="en-US" sz="800" baseline="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Data Boot Camp</a:t>
            </a:r>
            <a:endParaRPr lang="en-US" sz="800" dirty="0">
              <a:solidFill>
                <a:schemeClr val="bg1"/>
              </a:solidFill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sp>
        <p:nvSpPr>
          <p:cNvPr id="19" name="Title 15"/>
          <p:cNvSpPr>
            <a:spLocks noGrp="1"/>
          </p:cNvSpPr>
          <p:nvPr>
            <p:ph type="title" hasCustomPrompt="1"/>
          </p:nvPr>
        </p:nvSpPr>
        <p:spPr>
          <a:xfrm>
            <a:off x="390606" y="2953542"/>
            <a:ext cx="8229600" cy="871860"/>
          </a:xfrm>
        </p:spPr>
        <p:txBody>
          <a:bodyPr numCol="1">
            <a:normAutofit/>
          </a:bodyPr>
          <a:lstStyle>
            <a:lvl1pPr algn="l">
              <a:defRPr sz="4100" b="1" i="0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Lesson Title</a:t>
            </a:r>
          </a:p>
        </p:txBody>
      </p:sp>
      <p:sp>
        <p:nvSpPr>
          <p:cNvPr id="21" name="Text Placeholder 19"/>
          <p:cNvSpPr>
            <a:spLocks noGrp="1"/>
          </p:cNvSpPr>
          <p:nvPr>
            <p:ph type="body" sz="quarter" idx="10" hasCustomPrompt="1"/>
          </p:nvPr>
        </p:nvSpPr>
        <p:spPr>
          <a:xfrm>
            <a:off x="396991" y="2504043"/>
            <a:ext cx="2700337" cy="381000"/>
          </a:xfrm>
        </p:spPr>
        <p:txBody>
          <a:bodyPr numCol="1">
            <a:noAutofit/>
          </a:bodyPr>
          <a:lstStyle>
            <a:lvl1pPr marL="0" indent="0">
              <a:buNone/>
              <a:defRPr sz="20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Day X</a:t>
            </a:r>
          </a:p>
        </p:txBody>
      </p:sp>
      <p:sp>
        <p:nvSpPr>
          <p:cNvPr id="10" name="Text Placeholder 19"/>
          <p:cNvSpPr>
            <a:spLocks noGrp="1"/>
          </p:cNvSpPr>
          <p:nvPr>
            <p:ph type="body" sz="quarter" idx="11" hasCustomPrompt="1"/>
          </p:nvPr>
        </p:nvSpPr>
        <p:spPr>
          <a:xfrm>
            <a:off x="423863" y="3962400"/>
            <a:ext cx="2243137" cy="381000"/>
          </a:xfrm>
        </p:spPr>
        <p:txBody>
          <a:bodyPr numCol="1">
            <a:noAutofit/>
          </a:bodyPr>
          <a:lstStyle>
            <a:lvl1pPr marL="0" indent="0">
              <a:buNone/>
              <a:defRPr sz="20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Data Bootcamp | </a:t>
            </a:r>
          </a:p>
        </p:txBody>
      </p:sp>
      <p:sp>
        <p:nvSpPr>
          <p:cNvPr id="11" name="Text Placeholder 19"/>
          <p:cNvSpPr>
            <a:spLocks noGrp="1"/>
          </p:cNvSpPr>
          <p:nvPr>
            <p:ph type="body" sz="quarter" idx="12" hasCustomPrompt="1"/>
          </p:nvPr>
        </p:nvSpPr>
        <p:spPr>
          <a:xfrm>
            <a:off x="2667000" y="3962400"/>
            <a:ext cx="2700337" cy="381000"/>
          </a:xfrm>
        </p:spPr>
        <p:txBody>
          <a:bodyPr numCol="1">
            <a:noAutofit/>
          </a:bodyPr>
          <a:lstStyle>
            <a:lvl1pPr marL="0" indent="0">
              <a:buNone/>
              <a:defRPr sz="2000" b="1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Month Day, Year</a:t>
            </a:r>
          </a:p>
        </p:txBody>
      </p:sp>
    </p:spTree>
    <p:extLst>
      <p:ext uri="{BB962C8B-B14F-4D97-AF65-F5344CB8AC3E}">
        <p14:creationId xmlns:p14="http://schemas.microsoft.com/office/powerpoint/2010/main" val="12249837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accent5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endParaRPr lang="en-US"/>
          </a:p>
        </p:txBody>
      </p:sp>
      <p:sp>
        <p:nvSpPr>
          <p:cNvPr id="17" name="Flowchart: Process 16"/>
          <p:cNvSpPr/>
          <p:nvPr userDrawn="1"/>
        </p:nvSpPr>
        <p:spPr>
          <a:xfrm>
            <a:off x="426892" y="3737612"/>
            <a:ext cx="6335858" cy="34289"/>
          </a:xfrm>
          <a:prstGeom prst="flowChartProcess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endParaRPr lang="en-US" sz="1350"/>
          </a:p>
        </p:txBody>
      </p:sp>
      <p:sp>
        <p:nvSpPr>
          <p:cNvPr id="19" name="Title 1"/>
          <p:cNvSpPr txBox="1">
            <a:spLocks/>
          </p:cNvSpPr>
          <p:nvPr userDrawn="1"/>
        </p:nvSpPr>
        <p:spPr>
          <a:xfrm>
            <a:off x="1425286" y="3851911"/>
            <a:ext cx="6457950" cy="549087"/>
          </a:xfrm>
          <a:prstGeom prst="rect">
            <a:avLst/>
          </a:prstGeom>
        </p:spPr>
        <p:txBody>
          <a:bodyPr vert="horz" lIns="68580" tIns="34290" rIns="68580" bIns="34290" numCol="1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en-US" sz="1800" b="1" i="1" dirty="0">
              <a:solidFill>
                <a:schemeClr val="bg1"/>
              </a:solidFill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sp>
        <p:nvSpPr>
          <p:cNvPr id="7" name="TextBox 6"/>
          <p:cNvSpPr txBox="1"/>
          <p:nvPr userDrawn="1"/>
        </p:nvSpPr>
        <p:spPr>
          <a:xfrm>
            <a:off x="6247493" y="6540236"/>
            <a:ext cx="2787650" cy="215204"/>
          </a:xfrm>
          <a:prstGeom prst="rect">
            <a:avLst/>
          </a:prstGeom>
          <a:noFill/>
        </p:spPr>
        <p:txBody>
          <a:bodyPr wrap="square" numCol="1" rtlCol="0">
            <a:spAutoFit/>
          </a:bodyPr>
          <a:lstStyle/>
          <a:p>
            <a:pPr algn="r"/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2018 The</a:t>
            </a:r>
            <a:r>
              <a:rPr lang="en-US" sz="800" baseline="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Data Boot Camp</a:t>
            </a:r>
            <a:endParaRPr lang="en-US" sz="800" dirty="0">
              <a:solidFill>
                <a:schemeClr val="bg1"/>
              </a:solidFill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sp>
        <p:nvSpPr>
          <p:cNvPr id="9" name="Title 15"/>
          <p:cNvSpPr>
            <a:spLocks noGrp="1"/>
          </p:cNvSpPr>
          <p:nvPr>
            <p:ph type="title" hasCustomPrompt="1"/>
          </p:nvPr>
        </p:nvSpPr>
        <p:spPr>
          <a:xfrm>
            <a:off x="390606" y="2953542"/>
            <a:ext cx="8229600" cy="871860"/>
          </a:xfrm>
        </p:spPr>
        <p:txBody>
          <a:bodyPr numCol="1">
            <a:normAutofit/>
          </a:bodyPr>
          <a:lstStyle>
            <a:lvl1pPr algn="l">
              <a:defRPr sz="4100" b="1" i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3109390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lowchart: Process 5"/>
          <p:cNvSpPr/>
          <p:nvPr userDrawn="1"/>
        </p:nvSpPr>
        <p:spPr>
          <a:xfrm>
            <a:off x="0" y="6418964"/>
            <a:ext cx="9155741" cy="457748"/>
          </a:xfrm>
          <a:prstGeom prst="flowChartProcess">
            <a:avLst/>
          </a:pr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endParaRPr lang="en-US" sz="135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8" name="Title 13"/>
          <p:cNvSpPr>
            <a:spLocks noGrp="1"/>
          </p:cNvSpPr>
          <p:nvPr>
            <p:ph type="title" hasCustomPrompt="1"/>
          </p:nvPr>
        </p:nvSpPr>
        <p:spPr>
          <a:xfrm>
            <a:off x="304800" y="0"/>
            <a:ext cx="5470526" cy="653854"/>
          </a:xfrm>
        </p:spPr>
        <p:txBody>
          <a:bodyPr numCol="1">
            <a:normAutofit/>
          </a:bodyPr>
          <a:lstStyle>
            <a:lvl1pPr algn="l">
              <a:defRPr sz="2400" b="1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9" name="TextBox 18"/>
          <p:cNvSpPr txBox="1"/>
          <p:nvPr userDrawn="1"/>
        </p:nvSpPr>
        <p:spPr>
          <a:xfrm>
            <a:off x="6247493" y="6540236"/>
            <a:ext cx="2787650" cy="215204"/>
          </a:xfrm>
          <a:prstGeom prst="rect">
            <a:avLst/>
          </a:prstGeom>
          <a:noFill/>
        </p:spPr>
        <p:txBody>
          <a:bodyPr wrap="square" numCol="1" rtlCol="0">
            <a:spAutoFit/>
          </a:bodyPr>
          <a:lstStyle/>
          <a:p>
            <a:pPr algn="r"/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2018 The</a:t>
            </a:r>
            <a:r>
              <a:rPr lang="en-US" sz="800" baseline="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Data Boot Camp</a:t>
            </a:r>
            <a:endParaRPr lang="en-US" sz="800" dirty="0">
              <a:solidFill>
                <a:schemeClr val="bg1"/>
              </a:solidFill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cxnSp>
        <p:nvCxnSpPr>
          <p:cNvPr id="7" name="Straight Connector 6"/>
          <p:cNvCxnSpPr/>
          <p:nvPr userDrawn="1"/>
        </p:nvCxnSpPr>
        <p:spPr>
          <a:xfrm>
            <a:off x="0" y="653854"/>
            <a:ext cx="9144000" cy="0"/>
          </a:xfrm>
          <a:prstGeom prst="line">
            <a:avLst/>
          </a:prstGeom>
          <a:ln w="41275">
            <a:solidFill>
              <a:srgbClr val="C8323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87283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lowchart: Process 5"/>
          <p:cNvSpPr/>
          <p:nvPr userDrawn="1"/>
        </p:nvSpPr>
        <p:spPr>
          <a:xfrm>
            <a:off x="0" y="6418964"/>
            <a:ext cx="9155741" cy="457748"/>
          </a:xfrm>
          <a:prstGeom prst="flowChartProcess">
            <a:avLst/>
          </a:pr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endParaRPr lang="en-US" sz="135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8" name="Title 13"/>
          <p:cNvSpPr>
            <a:spLocks noGrp="1"/>
          </p:cNvSpPr>
          <p:nvPr>
            <p:ph type="title" hasCustomPrompt="1"/>
          </p:nvPr>
        </p:nvSpPr>
        <p:spPr>
          <a:xfrm>
            <a:off x="304800" y="0"/>
            <a:ext cx="5470526" cy="653854"/>
          </a:xfrm>
        </p:spPr>
        <p:txBody>
          <a:bodyPr numCol="1">
            <a:normAutofit/>
          </a:bodyPr>
          <a:lstStyle>
            <a:lvl1pPr algn="l">
              <a:defRPr sz="2400" b="1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9" name="TextBox 18"/>
          <p:cNvSpPr txBox="1"/>
          <p:nvPr userDrawn="1"/>
        </p:nvSpPr>
        <p:spPr>
          <a:xfrm>
            <a:off x="6247493" y="6540236"/>
            <a:ext cx="2787650" cy="215204"/>
          </a:xfrm>
          <a:prstGeom prst="rect">
            <a:avLst/>
          </a:prstGeom>
          <a:noFill/>
        </p:spPr>
        <p:txBody>
          <a:bodyPr wrap="square" numCol="1" rtlCol="0">
            <a:spAutoFit/>
          </a:bodyPr>
          <a:lstStyle/>
          <a:p>
            <a:pPr algn="r"/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2018 The</a:t>
            </a:r>
            <a:r>
              <a:rPr lang="en-US" sz="800" baseline="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Data Boot Camp</a:t>
            </a:r>
            <a:endParaRPr lang="en-US" sz="800" dirty="0">
              <a:solidFill>
                <a:schemeClr val="bg1"/>
              </a:solidFill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cxnSp>
        <p:nvCxnSpPr>
          <p:cNvPr id="7" name="Straight Connector 6"/>
          <p:cNvCxnSpPr/>
          <p:nvPr userDrawn="1"/>
        </p:nvCxnSpPr>
        <p:spPr>
          <a:xfrm>
            <a:off x="0" y="653854"/>
            <a:ext cx="9144000" cy="0"/>
          </a:xfrm>
          <a:prstGeom prst="line">
            <a:avLst/>
          </a:prstGeom>
          <a:ln w="41275">
            <a:solidFill>
              <a:srgbClr val="C8323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tangle 8"/>
          <p:cNvSpPr/>
          <p:nvPr userDrawn="1"/>
        </p:nvSpPr>
        <p:spPr>
          <a:xfrm>
            <a:off x="-11741" y="689615"/>
            <a:ext cx="9155741" cy="562658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304800" y="688975"/>
            <a:ext cx="8610600" cy="54832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380146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 userDrawn="1"/>
        </p:nvSpPr>
        <p:spPr>
          <a:xfrm>
            <a:off x="6247493" y="6540236"/>
            <a:ext cx="2787650" cy="215204"/>
          </a:xfrm>
          <a:prstGeom prst="rect">
            <a:avLst/>
          </a:prstGeom>
          <a:noFill/>
        </p:spPr>
        <p:txBody>
          <a:bodyPr wrap="square" numCol="1" rtlCol="0">
            <a:spAutoFit/>
          </a:bodyPr>
          <a:lstStyle/>
          <a:p>
            <a:pPr algn="r"/>
            <a:r>
              <a:rPr lang="en-US" sz="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</a:t>
            </a:r>
            <a:r>
              <a:rPr lang="en-US" sz="800" dirty="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2018 The</a:t>
            </a:r>
            <a:r>
              <a:rPr lang="en-US" sz="800" baseline="0" dirty="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Data Boot Camp</a:t>
            </a:r>
            <a:endParaRPr lang="en-US" sz="800" dirty="0">
              <a:solidFill>
                <a:schemeClr val="tx1"/>
              </a:solidFill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100000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5C9255-9F07-4181-9AD2-897FFC0A3B7E}" type="datetimeFigureOut">
              <a:rPr lang="en-US" smtClean="0"/>
              <a:t>6/21/18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38348-225F-4A43-A9B7-C9ABE3CA20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48137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5C9255-9F07-4181-9AD2-897FFC0A3B7E}" type="datetimeFigureOut">
              <a:rPr lang="en-US" smtClean="0"/>
              <a:t>6/21/18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38348-225F-4A43-A9B7-C9ABE3CA20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8746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5"/>
            <a:ext cx="7886700" cy="1325563"/>
          </a:xfrm>
          <a:prstGeom prst="rect">
            <a:avLst/>
          </a:prstGeom>
        </p:spPr>
        <p:txBody>
          <a:bodyPr vert="horz" lIns="91440" tIns="45720" rIns="91440" bIns="45720" numCol="1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numCol="1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numCol="1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5C9255-9F07-4181-9AD2-897FFC0A3B7E}" type="datetimeFigureOut">
              <a:rPr lang="en-US" smtClean="0"/>
              <a:t>6/21/18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0"/>
            <a:ext cx="3086100" cy="365125"/>
          </a:xfrm>
          <a:prstGeom prst="rect">
            <a:avLst/>
          </a:prstGeom>
        </p:spPr>
        <p:txBody>
          <a:bodyPr vert="horz" lIns="91440" tIns="45720" rIns="91440" bIns="45720" numCol="1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numCol="1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538348-225F-4A43-A9B7-C9ABE3CA20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48164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1" r:id="rId1"/>
    <p:sldLayoutId id="2147483652" r:id="rId2"/>
    <p:sldLayoutId id="2147483653" r:id="rId3"/>
    <p:sldLayoutId id="2147483670" r:id="rId4"/>
    <p:sldLayoutId id="2147483669" r:id="rId5"/>
    <p:sldLayoutId id="2147483671" r:id="rId6"/>
    <p:sldLayoutId id="2147483672" r:id="rId7"/>
  </p:sldLayoutIdLst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CC0087-6AF0-B443-A998-A2C7A6B964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0606" y="1135299"/>
            <a:ext cx="8229600" cy="871860"/>
          </a:xfrm>
        </p:spPr>
        <p:txBody>
          <a:bodyPr/>
          <a:lstStyle/>
          <a:p>
            <a:r>
              <a:rPr lang="en-US" dirty="0"/>
              <a:t>World Happiness Visualization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675D705-CDC1-CE4A-90E3-67BAF53677E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96991" y="685800"/>
            <a:ext cx="2700337" cy="381000"/>
          </a:xfrm>
        </p:spPr>
        <p:txBody>
          <a:bodyPr/>
          <a:lstStyle/>
          <a:p>
            <a:r>
              <a:rPr lang="en-US" dirty="0"/>
              <a:t>Project 2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40635B9-C0B5-3E46-BD46-404120E477C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457200" y="2133600"/>
            <a:ext cx="3973856" cy="381000"/>
          </a:xfrm>
        </p:spPr>
        <p:txBody>
          <a:bodyPr/>
          <a:lstStyle/>
          <a:p>
            <a:r>
              <a:rPr lang="en-US" dirty="0"/>
              <a:t>Data Analytics Bootcamp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6CE1221-D8E9-5643-A036-C8F3F1F1FEFF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457200" y="2514600"/>
            <a:ext cx="2700337" cy="381000"/>
          </a:xfrm>
        </p:spPr>
        <p:txBody>
          <a:bodyPr/>
          <a:lstStyle/>
          <a:p>
            <a:r>
              <a:rPr lang="en-US" dirty="0"/>
              <a:t>June 23</a:t>
            </a:r>
            <a:r>
              <a:rPr lang="en-US" baseline="30000" dirty="0"/>
              <a:t>rd</a:t>
            </a:r>
            <a:r>
              <a:rPr lang="en-US" dirty="0"/>
              <a:t>, 2018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5BDDE9F-A9E0-3042-B166-11D5C94BABF1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5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176" y="3352800"/>
            <a:ext cx="6870024" cy="3435012"/>
          </a:xfrm>
          <a:prstGeom prst="rect">
            <a:avLst/>
          </a:prstGeom>
          <a:effectLst>
            <a:glow rad="127000">
              <a:srgbClr val="0070C0"/>
            </a:glow>
          </a:effectLst>
        </p:spPr>
      </p:pic>
    </p:spTree>
    <p:extLst>
      <p:ext uri="{BB962C8B-B14F-4D97-AF65-F5344CB8AC3E}">
        <p14:creationId xmlns:p14="http://schemas.microsoft.com/office/powerpoint/2010/main" val="33647749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>
            <a:extLst>
              <a:ext uri="{FF2B5EF4-FFF2-40B4-BE49-F238E27FC236}">
                <a16:creationId xmlns:a16="http://schemas.microsoft.com/office/drawing/2014/main" id="{AEAEFC97-BDA1-8144-A7A7-053D666A907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10312" y="3575233"/>
            <a:ext cx="3290488" cy="2444567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A34D5786-A798-044C-AA06-545A6B3397D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90800" y="837263"/>
            <a:ext cx="3920195" cy="261346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2100" y="152400"/>
            <a:ext cx="8229600" cy="685800"/>
          </a:xfrm>
        </p:spPr>
        <p:txBody>
          <a:bodyPr>
            <a:noAutofit/>
          </a:bodyPr>
          <a:lstStyle/>
          <a:p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Meet our Happy Team….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E2484CF-EE37-8540-B3C1-9ECE5722EC7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08532" y="713372"/>
            <a:ext cx="2730668" cy="2639428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7C32F25D-0B85-A541-93E2-004569CA3C6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" y="3528761"/>
            <a:ext cx="3032410" cy="2795839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DCFBD090-FE50-D247-B425-F8E06EC10261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" y="803156"/>
            <a:ext cx="2704600" cy="2645946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53BE0D75-96BB-2C4A-A4EF-7B1655001678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67186" y="3581400"/>
            <a:ext cx="2672014" cy="26589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1637923"/>
      </p:ext>
    </p:extLst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2100" y="152400"/>
            <a:ext cx="8229600" cy="685800"/>
          </a:xfrm>
        </p:spPr>
        <p:txBody>
          <a:bodyPr>
            <a:noAutofit/>
          </a:bodyPr>
          <a:lstStyle/>
          <a:p>
            <a:r>
              <a:rPr lang="en-US" sz="1800" dirty="0"/>
              <a:t>Technologies Used….</a:t>
            </a:r>
            <a:br>
              <a:rPr lang="en-US" sz="1800" dirty="0"/>
            </a:br>
            <a:endParaRPr lang="en-US" sz="1800" dirty="0"/>
          </a:p>
        </p:txBody>
      </p:sp>
      <p:graphicFrame>
        <p:nvGraphicFramePr>
          <p:cNvPr id="5" name="Diagram 4">
            <a:extLst>
              <a:ext uri="{FF2B5EF4-FFF2-40B4-BE49-F238E27FC236}">
                <a16:creationId xmlns:a16="http://schemas.microsoft.com/office/drawing/2014/main" id="{5A72FC85-D5A8-41F4-8AA8-B344ABC74706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694216190"/>
              </p:ext>
            </p:extLst>
          </p:nvPr>
        </p:nvGraphicFramePr>
        <p:xfrm>
          <a:off x="304800" y="990600"/>
          <a:ext cx="8458200" cy="51816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833930588"/>
      </p:ext>
    </p:extLst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358667-B3CA-1341-8771-30151A3B47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Questions for Audience Engagement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099AD74-D445-5F42-B68A-0B8D780187D7}"/>
              </a:ext>
            </a:extLst>
          </p:cNvPr>
          <p:cNvSpPr txBox="1"/>
          <p:nvPr/>
        </p:nvSpPr>
        <p:spPr>
          <a:xfrm>
            <a:off x="205740" y="762000"/>
            <a:ext cx="8633460" cy="56630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US" sz="1450" dirty="0">
                <a:latin typeface="Calibri" panose="020F0502020204030204" pitchFamily="34" charset="0"/>
                <a:cs typeface="Calibri" panose="020F0502020204030204" pitchFamily="34" charset="0"/>
              </a:rPr>
              <a:t>What are the top 10 happiest nations in the world? – </a:t>
            </a:r>
            <a:r>
              <a:rPr lang="en-US" sz="1450" b="1" dirty="0">
                <a:latin typeface="Calibri" panose="020F0502020204030204" pitchFamily="34" charset="0"/>
                <a:cs typeface="Calibri" panose="020F0502020204030204" pitchFamily="34" charset="0"/>
              </a:rPr>
              <a:t>Bar Chart </a:t>
            </a:r>
            <a:r>
              <a:rPr lang="en-US" sz="1450" dirty="0">
                <a:latin typeface="Calibri" panose="020F0502020204030204" pitchFamily="34" charset="0"/>
                <a:cs typeface="Calibri" panose="020F0502020204030204" pitchFamily="34" charset="0"/>
              </a:rPr>
              <a:t>(with happiness score)</a:t>
            </a:r>
            <a:endParaRPr lang="en-US" sz="1450" b="1" dirty="0">
              <a:solidFill>
                <a:schemeClr val="accent2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342900" indent="-342900">
              <a:buFont typeface="+mj-lt"/>
              <a:buAutoNum type="arabicPeriod"/>
            </a:pPr>
            <a:r>
              <a:rPr lang="en-US" sz="1450" dirty="0">
                <a:latin typeface="Calibri" panose="020F0502020204030204" pitchFamily="34" charset="0"/>
                <a:cs typeface="Calibri" panose="020F0502020204030204" pitchFamily="34" charset="0"/>
              </a:rPr>
              <a:t>What are the bottom 10 saddest nations in the world? – </a:t>
            </a:r>
            <a:r>
              <a:rPr lang="en-US" sz="1450" b="1" dirty="0">
                <a:latin typeface="Calibri" panose="020F0502020204030204" pitchFamily="34" charset="0"/>
                <a:cs typeface="Calibri" panose="020F0502020204030204" pitchFamily="34" charset="0"/>
              </a:rPr>
              <a:t>Bar Chart </a:t>
            </a:r>
            <a:r>
              <a:rPr lang="en-US" sz="1450" dirty="0">
                <a:latin typeface="Calibri" panose="020F0502020204030204" pitchFamily="34" charset="0"/>
                <a:cs typeface="Calibri" panose="020F0502020204030204" pitchFamily="34" charset="0"/>
              </a:rPr>
              <a:t>(with happiness score)</a:t>
            </a:r>
            <a:endParaRPr lang="en-US" sz="1450" b="1" dirty="0">
              <a:solidFill>
                <a:schemeClr val="accent2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342900" indent="-342900">
              <a:buFont typeface="+mj-lt"/>
              <a:buAutoNum type="arabicPeriod"/>
            </a:pPr>
            <a:r>
              <a:rPr lang="en-US" sz="1450" dirty="0">
                <a:latin typeface="Calibri" panose="020F0502020204030204" pitchFamily="34" charset="0"/>
                <a:cs typeface="Calibri" panose="020F0502020204030204" pitchFamily="34" charset="0"/>
              </a:rPr>
              <a:t>Show where these countries are in the world map as well – Green for happy countries and Red for Sad countries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450" dirty="0">
                <a:latin typeface="Calibri" panose="020F0502020204030204" pitchFamily="34" charset="0"/>
                <a:cs typeface="Calibri" panose="020F0502020204030204" pitchFamily="34" charset="0"/>
              </a:rPr>
              <a:t>Out of all the factors that make a nation ‘happy’, what are top 2 leading factors? What factors make a nation ‘happy’? What is the happiness criteria?</a:t>
            </a:r>
          </a:p>
          <a:p>
            <a:pPr marL="685800" lvl="1" indent="-228600">
              <a:buFont typeface="+mj-lt"/>
              <a:buAutoNum type="arabicPeriod"/>
            </a:pPr>
            <a:r>
              <a:rPr lang="en-US" sz="1450" dirty="0">
                <a:latin typeface="Calibri" panose="020F0502020204030204" pitchFamily="34" charset="0"/>
                <a:cs typeface="Calibri" panose="020F0502020204030204" pitchFamily="34" charset="0"/>
              </a:rPr>
              <a:t>We will then show to the audience our top 5 Happiness factors – This will be a </a:t>
            </a:r>
            <a:r>
              <a:rPr lang="en-US" sz="1450" b="1" dirty="0">
                <a:latin typeface="Calibri" panose="020F0502020204030204" pitchFamily="34" charset="0"/>
                <a:cs typeface="Calibri" panose="020F0502020204030204" pitchFamily="34" charset="0"/>
              </a:rPr>
              <a:t>3D Chart </a:t>
            </a:r>
            <a:r>
              <a:rPr lang="en-US" sz="1450" dirty="0">
                <a:latin typeface="Calibri" panose="020F0502020204030204" pitchFamily="34" charset="0"/>
                <a:cs typeface="Calibri" panose="020F0502020204030204" pitchFamily="34" charset="0"/>
              </a:rPr>
              <a:t>with </a:t>
            </a:r>
            <a:r>
              <a:rPr lang="en-US" sz="1450" b="1" dirty="0">
                <a:latin typeface="Calibri" panose="020F0502020204030204" pitchFamily="34" charset="0"/>
                <a:cs typeface="Calibri" panose="020F0502020204030204" pitchFamily="34" charset="0"/>
              </a:rPr>
              <a:t>3 axis </a:t>
            </a:r>
            <a:r>
              <a:rPr lang="en-US" sz="1450" dirty="0">
                <a:latin typeface="Calibri" panose="020F0502020204030204" pitchFamily="34" charset="0"/>
                <a:cs typeface="Calibri" panose="020F0502020204030204" pitchFamily="34" charset="0"/>
              </a:rPr>
              <a:t>– Z will be Happiness Score, and X and Y will be our top 2 factors, and then the scatter plots will be our countries.</a:t>
            </a:r>
            <a:endParaRPr lang="en-US" sz="1450" b="1" dirty="0">
              <a:solidFill>
                <a:schemeClr val="accent2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685800" lvl="1" indent="-228600">
              <a:buFont typeface="+mj-lt"/>
              <a:buAutoNum type="arabicPeriod"/>
            </a:pPr>
            <a:r>
              <a:rPr lang="en-US" sz="1450" dirty="0">
                <a:latin typeface="Calibri" panose="020F0502020204030204" pitchFamily="34" charset="0"/>
                <a:cs typeface="Calibri" panose="020F0502020204030204" pitchFamily="34" charset="0"/>
              </a:rPr>
              <a:t>We calculate the weighted percentage of all individual factors for our top 10 countries – in a </a:t>
            </a:r>
            <a:r>
              <a:rPr lang="en-US" sz="1450" b="1" dirty="0">
                <a:latin typeface="Calibri" panose="020F0502020204030204" pitchFamily="34" charset="0"/>
                <a:cs typeface="Calibri" panose="020F0502020204030204" pitchFamily="34" charset="0"/>
              </a:rPr>
              <a:t>Pie Chart</a:t>
            </a:r>
          </a:p>
          <a:p>
            <a:pPr marL="1143000" lvl="2" indent="-228600">
              <a:buFont typeface="+mj-lt"/>
              <a:buAutoNum type="arabicPeriod"/>
            </a:pPr>
            <a:r>
              <a:rPr lang="en-US" sz="1450" dirty="0">
                <a:latin typeface="Calibri" panose="020F0502020204030204" pitchFamily="34" charset="0"/>
                <a:cs typeface="Calibri" panose="020F0502020204030204" pitchFamily="34" charset="0"/>
              </a:rPr>
              <a:t>Drop down to select each of the top 10 country (one selection at a time) which will change the pie chart accordingly</a:t>
            </a:r>
            <a:endParaRPr lang="en-US" sz="1450" dirty="0">
              <a:solidFill>
                <a:srgbClr val="C0000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685800" lvl="1" indent="-228600">
              <a:buFont typeface="+mj-lt"/>
              <a:buAutoNum type="arabicPeriod"/>
            </a:pPr>
            <a:r>
              <a:rPr lang="en-US" sz="1450" dirty="0">
                <a:latin typeface="Calibri" panose="020F0502020204030204" pitchFamily="34" charset="0"/>
                <a:cs typeface="Calibri" panose="020F0502020204030204" pitchFamily="34" charset="0"/>
              </a:rPr>
              <a:t>We then create a second </a:t>
            </a:r>
            <a:r>
              <a:rPr lang="en-US" sz="1450" b="1" dirty="0">
                <a:latin typeface="Calibri" panose="020F0502020204030204" pitchFamily="34" charset="0"/>
                <a:cs typeface="Calibri" panose="020F0502020204030204" pitchFamily="34" charset="0"/>
              </a:rPr>
              <a:t>Pie Chart </a:t>
            </a:r>
            <a:r>
              <a:rPr lang="en-US" sz="1450" dirty="0">
                <a:latin typeface="Calibri" panose="020F0502020204030204" pitchFamily="34" charset="0"/>
                <a:cs typeface="Calibri" panose="020F0502020204030204" pitchFamily="34" charset="0"/>
              </a:rPr>
              <a:t>where we average all 156 countries (happiness score average of all 156 countries), and weighted average of each of those 5 criteria</a:t>
            </a:r>
          </a:p>
          <a:p>
            <a:pPr marL="685800" lvl="1" indent="-228600">
              <a:buFont typeface="+mj-lt"/>
              <a:buAutoNum type="arabicPeriod"/>
            </a:pPr>
            <a:r>
              <a:rPr lang="en-US" sz="1450" dirty="0">
                <a:latin typeface="Calibri" panose="020F0502020204030204" pitchFamily="34" charset="0"/>
                <a:cs typeface="Calibri" panose="020F0502020204030204" pitchFamily="34" charset="0"/>
              </a:rPr>
              <a:t>Then we show our analysis whether the data for top 10 countries matches the aggregate for all countries ….. This will be a pie chart as well</a:t>
            </a:r>
            <a:endParaRPr lang="en-US" sz="1450" dirty="0">
              <a:solidFill>
                <a:srgbClr val="C0000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228600" indent="-228600">
              <a:buFont typeface="+mj-lt"/>
              <a:buAutoNum type="arabicPeriod"/>
            </a:pPr>
            <a:endParaRPr lang="en-US" sz="145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342900" indent="-342900">
              <a:buFont typeface="+mj-lt"/>
              <a:buAutoNum type="arabicPeriod"/>
            </a:pPr>
            <a:r>
              <a:rPr lang="en-US" sz="1450" dirty="0">
                <a:latin typeface="Calibri" panose="020F0502020204030204" pitchFamily="34" charset="0"/>
                <a:cs typeface="Calibri" panose="020F0502020204030204" pitchFamily="34" charset="0"/>
              </a:rPr>
              <a:t>What is the most important factor for ‘you’ to be happy? Based on a sample of 5 different factors, show to the audience which country they should live in for each of the 5 factor. This means – show top 5 countries for each of the 5 happiness factors: </a:t>
            </a:r>
          </a:p>
          <a:p>
            <a:pPr marL="685800" lvl="1" indent="-228600">
              <a:buFont typeface="+mj-lt"/>
              <a:buAutoNum type="arabicPeriod"/>
            </a:pPr>
            <a:r>
              <a:rPr lang="en-US" sz="1450" dirty="0">
                <a:latin typeface="Calibri" panose="020F0502020204030204" pitchFamily="34" charset="0"/>
                <a:cs typeface="Calibri" panose="020F0502020204030204" pitchFamily="34" charset="0"/>
              </a:rPr>
              <a:t>We should have a drop down selector for ‘happiness criteria – freedom, GDP, Life expectancy, Trust etc.’, and for each selection we should render top 5 and bottom 5 countries – 2 different </a:t>
            </a:r>
            <a:r>
              <a:rPr lang="en-US" sz="1450" b="1" dirty="0">
                <a:latin typeface="Calibri" panose="020F0502020204030204" pitchFamily="34" charset="0"/>
                <a:cs typeface="Calibri" panose="020F0502020204030204" pitchFamily="34" charset="0"/>
              </a:rPr>
              <a:t>Bar Charts </a:t>
            </a:r>
            <a:r>
              <a:rPr lang="en-US" sz="1450" dirty="0">
                <a:latin typeface="Calibri" panose="020F0502020204030204" pitchFamily="34" charset="0"/>
                <a:cs typeface="Calibri" panose="020F0502020204030204" pitchFamily="34" charset="0"/>
              </a:rPr>
              <a:t>for top 5 and bottom 5 countries. This way we tell the audience which countries to live in and which countries to stay away from based on the selection criteria</a:t>
            </a:r>
            <a:endParaRPr lang="en-US" sz="1450" b="1" dirty="0">
              <a:solidFill>
                <a:srgbClr val="FF820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lvl="1"/>
            <a:endParaRPr lang="en-US" sz="1400" i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642386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2100" y="152400"/>
            <a:ext cx="8229600" cy="685800"/>
          </a:xfrm>
        </p:spPr>
        <p:txBody>
          <a:bodyPr>
            <a:noAutofit/>
          </a:bodyPr>
          <a:lstStyle/>
          <a:p>
            <a:r>
              <a:rPr lang="en-US" sz="1800" dirty="0"/>
              <a:t>Some concept screenshots….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6BBAA61-4EE9-6149-9067-DBF31EF2752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066270"/>
            <a:ext cx="9144000" cy="49535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1427484"/>
      </p:ext>
    </p:extLst>
  </p:cSld>
  <p:clrMapOvr>
    <a:masterClrMapping/>
  </p:clrMapOvr>
  <p:transition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2100" y="152400"/>
            <a:ext cx="8229600" cy="685800"/>
          </a:xfrm>
        </p:spPr>
        <p:txBody>
          <a:bodyPr>
            <a:noAutofit/>
          </a:bodyPr>
          <a:lstStyle/>
          <a:p>
            <a:r>
              <a:rPr lang="en-US" sz="1800" dirty="0"/>
              <a:t>Some more concept screenshots….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F9ADD03-B067-794E-A52B-E7A289B057D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530211"/>
            <a:ext cx="9144000" cy="41085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9726970"/>
      </p:ext>
    </p:extLst>
  </p:cSld>
  <p:clrMapOvr>
    <a:masterClrMapping/>
  </p:clrMapOvr>
  <p:transition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2100" y="152400"/>
            <a:ext cx="8229600" cy="685800"/>
          </a:xfrm>
        </p:spPr>
        <p:txBody>
          <a:bodyPr>
            <a:noAutofit/>
          </a:bodyPr>
          <a:lstStyle/>
          <a:p>
            <a:r>
              <a:rPr lang="en-US" sz="1800" dirty="0"/>
              <a:t>And more </a:t>
            </a:r>
            <a:r>
              <a:rPr lang="en-US" sz="1800" dirty="0">
                <a:sym typeface="Wingdings" pitchFamily="2" charset="2"/>
              </a:rPr>
              <a:t></a:t>
            </a:r>
            <a:r>
              <a:rPr lang="en-US" sz="1800" dirty="0"/>
              <a:t>…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373574C-E491-334F-A754-B0F4A140445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242138"/>
            <a:ext cx="9144000" cy="43737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7284533"/>
      </p:ext>
    </p:extLst>
  </p:cSld>
  <p:clrMapOvr>
    <a:masterClrMapping/>
  </p:clrMapOvr>
  <p:transition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ABE93D-E584-A04F-AD99-9127774C04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i="0" dirty="0"/>
              <a:t>Thank you!</a:t>
            </a:r>
          </a:p>
        </p:txBody>
      </p:sp>
    </p:spTree>
    <p:extLst>
      <p:ext uri="{BB962C8B-B14F-4D97-AF65-F5344CB8AC3E}">
        <p14:creationId xmlns:p14="http://schemas.microsoft.com/office/powerpoint/2010/main" val="36660454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theme/theme1.xml><?xml version="1.0" encoding="utf-8"?>
<a:theme xmlns:a="http://schemas.openxmlformats.org/drawingml/2006/main" name="1_Unbranded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15987</TotalTime>
  <Words>493</Words>
  <Application>Microsoft Macintosh PowerPoint</Application>
  <PresentationFormat>On-screen Show (4:3)</PresentationFormat>
  <Paragraphs>41</Paragraphs>
  <Slides>8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Arial</vt:lpstr>
      <vt:lpstr>Calibri</vt:lpstr>
      <vt:lpstr>Roboto</vt:lpstr>
      <vt:lpstr>Wingdings</vt:lpstr>
      <vt:lpstr>1_Unbranded</vt:lpstr>
      <vt:lpstr>World Happiness Visualization</vt:lpstr>
      <vt:lpstr>Meet our Happy Team….</vt:lpstr>
      <vt:lpstr>Technologies Used…. </vt:lpstr>
      <vt:lpstr>Questions for Audience Engagement</vt:lpstr>
      <vt:lpstr>Some concept screenshots….</vt:lpstr>
      <vt:lpstr>Some more concept screenshots….</vt:lpstr>
      <vt:lpstr>And more …</vt:lpstr>
      <vt:lpstr>Thank you!</vt:lpstr>
    </vt:vector>
  </TitlesOfParts>
  <LinksUpToDate>false</LinksUpToDate>
  <SharedDoc>false</SharedDoc>
  <HyperlinksChanged>false</HyperlinksChanged>
  <AppVersion>16.0014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DevChat #1 Introduction to Twitter Bootstrap:  Web Development for Noobs</dc:title>
  <dc:creator>ahaque89</dc:creator>
  <cp:lastModifiedBy>Tushaar Bedi</cp:lastModifiedBy>
  <cp:revision>1717</cp:revision>
  <cp:lastPrinted>2016-01-30T16:23:56Z</cp:lastPrinted>
  <dcterms:created xsi:type="dcterms:W3CDTF">2015-01-20T17:19:00Z</dcterms:created>
  <dcterms:modified xsi:type="dcterms:W3CDTF">2018-06-22T01:00:51Z</dcterms:modified>
</cp:coreProperties>
</file>